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2" r:id="rId3"/>
    <p:sldId id="269" r:id="rId4"/>
    <p:sldId id="258" r:id="rId5"/>
    <p:sldId id="257" r:id="rId6"/>
    <p:sldId id="259" r:id="rId7"/>
    <p:sldId id="260" r:id="rId8"/>
    <p:sldId id="262" r:id="rId9"/>
    <p:sldId id="263" r:id="rId10"/>
    <p:sldId id="266" r:id="rId11"/>
    <p:sldId id="264" r:id="rId12"/>
    <p:sldId id="265" r:id="rId13"/>
    <p:sldId id="267" r:id="rId14"/>
    <p:sldId id="270" r:id="rId15"/>
    <p:sldId id="271" r:id="rId16"/>
    <p:sldId id="273" r:id="rId17"/>
    <p:sldId id="268" r:id="rId18"/>
    <p:sldId id="261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5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552" y="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FB2FE-5E04-2644-BF94-9DCB543EA123}" type="datetimeFigureOut">
              <a:rPr lang="it-IT" smtClean="0"/>
              <a:t>30/01/2018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594A8-D2BA-A94D-9DCF-3DB01B44A87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175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C7416-7529-7246-82D4-D507C60B8A51}" type="datetimeFigureOut">
              <a:rPr lang="it-IT" smtClean="0"/>
              <a:t>30/01/2018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6EFF9-7CBB-F846-ABA3-B267DA9CE38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729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D2EE8-469C-FA4D-BC2F-B79F59329865}" type="datetime1">
              <a:rPr lang="it-IT" smtClean="0"/>
              <a:t>30/01/2018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57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429A-7CDB-7648-8E41-5164546EDAB6}" type="datetime1">
              <a:rPr lang="it-IT" smtClean="0"/>
              <a:t>30/01/2018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7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5B15E-1B0A-3D47-B9A4-9A48EE54087A}" type="datetime1">
              <a:rPr lang="it-IT" smtClean="0"/>
              <a:t>30/01/2018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458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D74C8-5DD4-4D4B-9689-1C51338837C5}" type="datetime1">
              <a:rPr lang="it-IT" smtClean="0"/>
              <a:t>30/01/2018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2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F061E-FA95-8C48-81BB-C5CA6A1AAD32}" type="datetime1">
              <a:rPr lang="it-IT" smtClean="0"/>
              <a:t>30/01/2018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485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04AB7-6B56-8449-AECB-25FB4664B71D}" type="datetime1">
              <a:rPr lang="it-IT" smtClean="0"/>
              <a:t>30/01/2018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29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2A8C-8652-0348-AF54-9B1B78777E27}" type="datetime1">
              <a:rPr lang="it-IT" smtClean="0"/>
              <a:t>30/01/2018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2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7003-3B8A-1340-80C4-DA47ED736908}" type="datetime1">
              <a:rPr lang="it-IT" smtClean="0"/>
              <a:t>30/01/2018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99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F299D-8F1F-714E-BDA8-BDE0332C92A6}" type="datetime1">
              <a:rPr lang="it-IT" smtClean="0"/>
              <a:t>30/01/2018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02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CEEA-6C30-6445-8810-8E19186896F0}" type="datetime1">
              <a:rPr lang="it-IT" smtClean="0"/>
              <a:t>30/01/2018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6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DB27-7810-F145-A639-6D9959C0D5A0}" type="datetime1">
              <a:rPr lang="it-IT" smtClean="0"/>
              <a:t>30/01/2018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93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51B0-A153-C749-98F7-D2842C9D5CB6}" type="datetime1">
              <a:rPr lang="it-IT" smtClean="0"/>
              <a:t>30/01/2018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A7399-13E5-E542-BCA6-EEDB50E08F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89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457200"/>
            <a:ext cx="8636000" cy="594360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65616" y="457200"/>
            <a:ext cx="7966573" cy="909108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/>
          <p:cNvCxnSpPr/>
          <p:nvPr/>
        </p:nvCxnSpPr>
        <p:spPr>
          <a:xfrm>
            <a:off x="3906316" y="4464556"/>
            <a:ext cx="509937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394479" y="4665065"/>
            <a:ext cx="1116090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4753004" y="5013003"/>
            <a:ext cx="3964044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6696540" y="4830187"/>
            <a:ext cx="2020508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/>
          <p:nvPr/>
        </p:nvCxnSpPr>
        <p:spPr>
          <a:xfrm>
            <a:off x="4733762" y="5213512"/>
            <a:ext cx="1366247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>
            <a:off x="2028585" y="5781203"/>
            <a:ext cx="2387668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397926" y="5972091"/>
            <a:ext cx="4018327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428334" y="6164528"/>
            <a:ext cx="3987919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>
            <a:off x="397926" y="6359211"/>
            <a:ext cx="1401288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egnaposto numero diapositiva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01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379DC-BBA6-4AA0-8833-06245B5F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10</a:t>
            </a:fld>
            <a:endParaRPr lang="it-IT"/>
          </a:p>
        </p:txBody>
      </p:sp>
      <p:sp>
        <p:nvSpPr>
          <p:cNvPr id="8" name="CasellaDiTesto 5">
            <a:extLst>
              <a:ext uri="{FF2B5EF4-FFF2-40B4-BE49-F238E27FC236}">
                <a16:creationId xmlns:a16="http://schemas.microsoft.com/office/drawing/2014/main" id="{FADFD63E-CEBE-4838-A19F-38734B0C80CF}"/>
              </a:ext>
            </a:extLst>
          </p:cNvPr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VON MISES STRESS DISTRIBUTION</a:t>
            </a:r>
          </a:p>
        </p:txBody>
      </p:sp>
      <p:pic>
        <p:nvPicPr>
          <p:cNvPr id="10" name="Picture 9" descr="A picture containing LEGO&#10;&#10;Description generated with high confidence">
            <a:extLst>
              <a:ext uri="{FF2B5EF4-FFF2-40B4-BE49-F238E27FC236}">
                <a16:creationId xmlns:a16="http://schemas.microsoft.com/office/drawing/2014/main" id="{FE433182-B0B6-4D8C-A1EE-C254D6786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5" b="7315"/>
          <a:stretch/>
        </p:blipFill>
        <p:spPr>
          <a:xfrm>
            <a:off x="446854" y="400110"/>
            <a:ext cx="8250292" cy="5667227"/>
          </a:xfrm>
          <a:prstGeom prst="rect">
            <a:avLst/>
          </a:prstGeom>
        </p:spPr>
      </p:pic>
      <p:pic>
        <p:nvPicPr>
          <p:cNvPr id="11" name="Immagine 15" descr="scala_risultati.png">
            <a:extLst>
              <a:ext uri="{FF2B5EF4-FFF2-40B4-BE49-F238E27FC236}">
                <a16:creationId xmlns:a16="http://schemas.microsoft.com/office/drawing/2014/main" id="{ADB758A8-0C07-4AE6-BC5B-87D9986CE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64234" r="11973" b="3024"/>
          <a:stretch/>
        </p:blipFill>
        <p:spPr>
          <a:xfrm>
            <a:off x="3414059" y="5976469"/>
            <a:ext cx="2315883" cy="8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C1A7399-13E5-E542-BCA6-EEDB50E08FF0}" type="slidenum">
              <a:rPr lang="it-IT" smtClean="0"/>
              <a:t>11</a:t>
            </a:fld>
            <a:endParaRPr lang="it-IT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96854"/>
              </p:ext>
            </p:extLst>
          </p:nvPr>
        </p:nvGraphicFramePr>
        <p:xfrm>
          <a:off x="1242986" y="1082586"/>
          <a:ext cx="6658027" cy="4603839"/>
        </p:xfrm>
        <a:graphic>
          <a:graphicData uri="http://schemas.openxmlformats.org/drawingml/2006/table">
            <a:tbl>
              <a:tblPr/>
              <a:tblGrid>
                <a:gridCol w="1832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853"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34" marR="6234" marT="623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T1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T2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T3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5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ZONE 0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0.2668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0.2416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0.1563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0.2079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0.1923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0.1815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0.2330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0.2209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0.2229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0.2322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0.2253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0.1920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0.2413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0.188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0.1926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0.2362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0.2136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SD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0.0228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85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ZONE 1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0.2516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0.2361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0.1620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0.1676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0.1728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0.2013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0.1513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0.1457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0.2298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0.2024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0.1742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0.1866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0.1799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0.232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0.1887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0.1906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0.1922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0.1937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SD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0.0247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85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ZONE 2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0.1697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0.2341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0.1806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0.2190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0.1893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0.1456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0.2428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0.2125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0.1643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0.1805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0.1815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0.1738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0.1827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0.1912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0.1925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SD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0.0284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85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de-DE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ZONE 3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0.1991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0.2584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0.2684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0.2330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0.2547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0.2070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0.2008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0.2408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0.2428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0.2561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0.1876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0.2133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85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0.2248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0.202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0.2081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0.2228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0.2287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2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SD values per type of arch</a:t>
                      </a:r>
                    </a:p>
                  </a:txBody>
                  <a:tcPr marL="6234" marR="6234" marT="623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0.0238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0.0320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0.0269</a:t>
                      </a:r>
                    </a:p>
                  </a:txBody>
                  <a:tcPr marL="6234" marR="6234" marT="6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33C5F4-E864-4488-83F6-18F4E78C7282}"/>
              </a:ext>
            </a:extLst>
          </p:cNvPr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Which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measure</a:t>
            </a:r>
            <a:r>
              <a:rPr lang="it-IT" sz="2000" b="1" dirty="0">
                <a:solidFill>
                  <a:srgbClr val="0000FF"/>
                </a:solidFill>
              </a:rPr>
              <a:t> to use to </a:t>
            </a:r>
            <a:r>
              <a:rPr lang="it-IT" sz="2000" b="1" dirty="0" err="1">
                <a:solidFill>
                  <a:srgbClr val="0000FF"/>
                </a:solidFill>
              </a:rPr>
              <a:t>summarize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vM</a:t>
            </a:r>
            <a:r>
              <a:rPr lang="it-IT" sz="2000" b="1" dirty="0">
                <a:solidFill>
                  <a:srgbClr val="0000FF"/>
                </a:solidFill>
              </a:rPr>
              <a:t> stress for </a:t>
            </a:r>
            <a:r>
              <a:rPr lang="it-IT" sz="2000" b="1" dirty="0" err="1">
                <a:solidFill>
                  <a:srgbClr val="0000FF"/>
                </a:solidFill>
              </a:rPr>
              <a:t>each</a:t>
            </a:r>
            <a:r>
              <a:rPr lang="it-IT" sz="2000" b="1" dirty="0">
                <a:solidFill>
                  <a:srgbClr val="0000FF"/>
                </a:solidFill>
              </a:rPr>
              <a:t> zone?</a:t>
            </a:r>
          </a:p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Let’s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adopt</a:t>
            </a:r>
            <a:r>
              <a:rPr lang="it-IT" sz="2000" b="1" dirty="0">
                <a:solidFill>
                  <a:srgbClr val="0000FF"/>
                </a:solidFill>
              </a:rPr>
              <a:t> the </a:t>
            </a:r>
            <a:r>
              <a:rPr lang="it-IT" sz="2000" b="1" i="1" u="sng" dirty="0">
                <a:solidFill>
                  <a:srgbClr val="0000FF"/>
                </a:solidFill>
              </a:rPr>
              <a:t>maximum </a:t>
            </a:r>
            <a:r>
              <a:rPr lang="it-IT" sz="2000" b="1" i="1" u="sng" dirty="0" err="1">
                <a:solidFill>
                  <a:srgbClr val="0000FF"/>
                </a:solidFill>
              </a:rPr>
              <a:t>value</a:t>
            </a:r>
            <a:r>
              <a:rPr lang="it-IT" sz="2000" b="1" i="1" u="sng" dirty="0">
                <a:solidFill>
                  <a:srgbClr val="0000FF"/>
                </a:solidFill>
              </a:rPr>
              <a:t> of the </a:t>
            </a:r>
            <a:r>
              <a:rPr lang="it-IT" sz="2000" b="1" i="1" u="sng" dirty="0" err="1">
                <a:solidFill>
                  <a:srgbClr val="0000FF"/>
                </a:solidFill>
              </a:rPr>
              <a:t>vM</a:t>
            </a:r>
            <a:r>
              <a:rPr lang="it-IT" sz="2000" b="1" i="1" u="sng" dirty="0">
                <a:solidFill>
                  <a:srgbClr val="0000FF"/>
                </a:solidFill>
              </a:rPr>
              <a:t> </a:t>
            </a:r>
            <a:r>
              <a:rPr lang="it-IT" sz="2000" b="1" dirty="0">
                <a:solidFill>
                  <a:srgbClr val="0000FF"/>
                </a:solidFill>
              </a:rPr>
              <a:t>per zone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70B759-A7BF-49AD-89CC-784E1FFA20E0}"/>
              </a:ext>
            </a:extLst>
          </p:cNvPr>
          <p:cNvGrpSpPr/>
          <p:nvPr/>
        </p:nvGrpSpPr>
        <p:grpSpPr>
          <a:xfrm>
            <a:off x="1121429" y="990600"/>
            <a:ext cx="6891618" cy="4714875"/>
            <a:chOff x="1104900" y="2028825"/>
            <a:chExt cx="6891618" cy="47148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7B43C-4C6C-4DA9-AE95-431B22B74862}"/>
                </a:ext>
              </a:extLst>
            </p:cNvPr>
            <p:cNvCxnSpPr/>
            <p:nvPr/>
          </p:nvCxnSpPr>
          <p:spPr>
            <a:xfrm>
              <a:off x="1104900" y="2054136"/>
              <a:ext cx="0" cy="46895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DAA0A6-83E7-4C74-B398-4CEBA1A74A1B}"/>
                </a:ext>
              </a:extLst>
            </p:cNvPr>
            <p:cNvCxnSpPr/>
            <p:nvPr/>
          </p:nvCxnSpPr>
          <p:spPr>
            <a:xfrm>
              <a:off x="1242986" y="2028825"/>
              <a:ext cx="6753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6C16DA-43DE-4968-BB19-D999A6493BE1}"/>
              </a:ext>
            </a:extLst>
          </p:cNvPr>
          <p:cNvSpPr txBox="1"/>
          <p:nvPr/>
        </p:nvSpPr>
        <p:spPr>
          <a:xfrm>
            <a:off x="657225" y="1063536"/>
            <a:ext cx="461665" cy="460383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For each zone &amp; for each patient of a given </a:t>
            </a:r>
            <a:r>
              <a:rPr lang="en-US" b="1" dirty="0"/>
              <a:t>type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686E97-4EA4-417A-B7D4-32C784FFD441}"/>
              </a:ext>
            </a:extLst>
          </p:cNvPr>
          <p:cNvSpPr txBox="1"/>
          <p:nvPr/>
        </p:nvSpPr>
        <p:spPr>
          <a:xfrm>
            <a:off x="1242985" y="631265"/>
            <a:ext cx="66580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For each type &amp; for each patient of a given </a:t>
            </a:r>
            <a:r>
              <a:rPr lang="en-US" b="1" dirty="0"/>
              <a:t>zone</a:t>
            </a:r>
          </a:p>
        </p:txBody>
      </p:sp>
      <p:graphicFrame>
        <p:nvGraphicFramePr>
          <p:cNvPr id="19" name="Tabella 12">
            <a:extLst>
              <a:ext uri="{FF2B5EF4-FFF2-40B4-BE49-F238E27FC236}">
                <a16:creationId xmlns:a16="http://schemas.microsoft.com/office/drawing/2014/main" id="{EB7A0460-86BB-48D8-A89D-69C007B06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1708"/>
              </p:ext>
            </p:extLst>
          </p:nvPr>
        </p:nvGraphicFramePr>
        <p:xfrm>
          <a:off x="1147483" y="5823039"/>
          <a:ext cx="6849035" cy="782424"/>
        </p:xfrm>
        <a:graphic>
          <a:graphicData uri="http://schemas.openxmlformats.org/drawingml/2006/table">
            <a:tbl>
              <a:tblPr/>
              <a:tblGrid>
                <a:gridCol w="105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3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640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each patient and for each type of arch, maximum value of the von Mises stress </a:t>
                      </a:r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 zone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4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xxxxxxxx</a:t>
                      </a:r>
                      <a:endParaRPr lang="it-IT" sz="12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each patient, maximum value of the von Mises stress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 all the four zones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04">
                <a:tc>
                  <a:txBody>
                    <a:bodyPr/>
                    <a:lstStyle/>
                    <a:p>
                      <a:pPr algn="l" fontAlgn="b"/>
                      <a:r>
                        <a:rPr lang="sk-SK" sz="7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each zone, compute mean values of the von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stress 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 type of arch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40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each zone,</a:t>
                      </a:r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Max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(von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Stress mean values per type of arch)</a:t>
                      </a:r>
                    </a:p>
                  </a:txBody>
                  <a:tcPr marL="7706" marR="7706" marT="77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96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A01C49-B469-4722-A8A5-11CF4C55A45C}"/>
              </a:ext>
            </a:extLst>
          </p:cNvPr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Is</a:t>
            </a:r>
            <a:r>
              <a:rPr lang="it-IT" sz="2000" b="1" dirty="0">
                <a:solidFill>
                  <a:srgbClr val="0000FF"/>
                </a:solidFill>
              </a:rPr>
              <a:t> the maximum </a:t>
            </a:r>
            <a:r>
              <a:rPr lang="it-IT" sz="2000" b="1" dirty="0" err="1">
                <a:solidFill>
                  <a:srgbClr val="0000FF"/>
                </a:solidFill>
              </a:rPr>
              <a:t>value</a:t>
            </a:r>
            <a:r>
              <a:rPr lang="it-IT" sz="2000" b="1" dirty="0">
                <a:solidFill>
                  <a:srgbClr val="0000FF"/>
                </a:solidFill>
              </a:rPr>
              <a:t> of the </a:t>
            </a:r>
            <a:r>
              <a:rPr lang="it-IT" sz="2000" b="1" dirty="0" err="1">
                <a:solidFill>
                  <a:srgbClr val="0000FF"/>
                </a:solidFill>
              </a:rPr>
              <a:t>vM</a:t>
            </a:r>
            <a:r>
              <a:rPr lang="it-IT" sz="2000" b="1" dirty="0">
                <a:solidFill>
                  <a:srgbClr val="0000FF"/>
                </a:solidFill>
              </a:rPr>
              <a:t> per zone the right </a:t>
            </a:r>
            <a:r>
              <a:rPr lang="it-IT" sz="2000" b="1" dirty="0" err="1">
                <a:solidFill>
                  <a:srgbClr val="0000FF"/>
                </a:solidFill>
              </a:rPr>
              <a:t>measure</a:t>
            </a:r>
            <a:r>
              <a:rPr lang="it-IT" sz="2000" b="1" dirty="0">
                <a:solidFill>
                  <a:srgbClr val="0000FF"/>
                </a:solidFill>
              </a:rPr>
              <a:t> to be </a:t>
            </a:r>
            <a:r>
              <a:rPr lang="it-IT" sz="2000" b="1" dirty="0" err="1">
                <a:solidFill>
                  <a:srgbClr val="0000FF"/>
                </a:solidFill>
              </a:rPr>
              <a:t>used</a:t>
            </a:r>
            <a:r>
              <a:rPr lang="it-IT" sz="2000" b="1" dirty="0">
                <a:solidFill>
                  <a:srgbClr val="0000FF"/>
                </a:solidFill>
              </a:rPr>
              <a:t>?</a:t>
            </a:r>
          </a:p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What</a:t>
            </a:r>
            <a:r>
              <a:rPr lang="it-IT" sz="2000" b="1" dirty="0">
                <a:solidFill>
                  <a:srgbClr val="0000FF"/>
                </a:solidFill>
              </a:rPr>
              <a:t> can be </a:t>
            </a:r>
            <a:r>
              <a:rPr lang="it-IT" sz="2000" b="1" dirty="0" err="1">
                <a:solidFill>
                  <a:srgbClr val="0000FF"/>
                </a:solidFill>
              </a:rPr>
              <a:t>seen</a:t>
            </a:r>
            <a:r>
              <a:rPr lang="it-IT" sz="2000" b="1" dirty="0">
                <a:solidFill>
                  <a:srgbClr val="0000FF"/>
                </a:solidFill>
              </a:rPr>
              <a:t> by </a:t>
            </a:r>
            <a:r>
              <a:rPr lang="it-IT" sz="2000" b="1" dirty="0" err="1">
                <a:solidFill>
                  <a:srgbClr val="0000FF"/>
                </a:solidFill>
              </a:rPr>
              <a:t>adopting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this</a:t>
            </a:r>
            <a:r>
              <a:rPr lang="it-IT" sz="2000" b="1" dirty="0">
                <a:solidFill>
                  <a:srgbClr val="0000FF"/>
                </a:solidFill>
              </a:rPr>
              <a:t> one?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09EB3-9D8F-4C0C-8C2F-AB2329364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2" t="3880" r="8958" b="5161"/>
          <a:stretch/>
        </p:blipFill>
        <p:spPr>
          <a:xfrm>
            <a:off x="0" y="915135"/>
            <a:ext cx="9144000" cy="4161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4D397-7656-40B6-A9F3-03391F784B44}"/>
              </a:ext>
            </a:extLst>
          </p:cNvPr>
          <p:cNvSpPr txBox="1"/>
          <p:nvPr/>
        </p:nvSpPr>
        <p:spPr>
          <a:xfrm>
            <a:off x="0" y="5095877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There is </a:t>
            </a:r>
            <a:r>
              <a:rPr lang="en-US" b="1" dirty="0"/>
              <a:t>NO distinguishable trend that can be highlighted</a:t>
            </a:r>
            <a:r>
              <a:rPr lang="en-US" dirty="0"/>
              <a:t>. In particular, using this measure, we cannot </a:t>
            </a:r>
            <a:r>
              <a:rPr lang="it-IT" dirty="0"/>
              <a:t>deduce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largest</a:t>
            </a:r>
            <a:r>
              <a:rPr lang="it-IT" dirty="0"/>
              <a:t> von </a:t>
            </a:r>
            <a:r>
              <a:rPr lang="it-IT" dirty="0" err="1"/>
              <a:t>Mises</a:t>
            </a:r>
            <a:r>
              <a:rPr lang="it-IT" dirty="0"/>
              <a:t> stress </a:t>
            </a:r>
            <a:r>
              <a:rPr lang="it-IT" dirty="0" err="1"/>
              <a:t>values</a:t>
            </a:r>
            <a:r>
              <a:rPr lang="it-IT" dirty="0"/>
              <a:t> can be </a:t>
            </a:r>
            <a:r>
              <a:rPr lang="it-IT" dirty="0" err="1"/>
              <a:t>found</a:t>
            </a:r>
            <a:r>
              <a:rPr lang="it-IT" dirty="0"/>
              <a:t> in </a:t>
            </a:r>
            <a:r>
              <a:rPr lang="it-IT" dirty="0" err="1"/>
              <a:t>landing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 with </a:t>
            </a:r>
            <a:r>
              <a:rPr lang="it-IT" dirty="0" err="1"/>
              <a:t>increased</a:t>
            </a:r>
            <a:r>
              <a:rPr lang="it-IT" dirty="0"/>
              <a:t> </a:t>
            </a:r>
            <a:r>
              <a:rPr lang="it-IT" dirty="0" err="1"/>
              <a:t>angulation</a:t>
            </a:r>
            <a:r>
              <a:rPr lang="it-IT" dirty="0"/>
              <a:t> (Zone 3, T2 &amp; T3)</a:t>
            </a:r>
            <a:r>
              <a:rPr lang="en-US" dirty="0"/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From the previous results, large </a:t>
            </a:r>
            <a:r>
              <a:rPr lang="en-US" dirty="0" err="1"/>
              <a:t>vM</a:t>
            </a:r>
            <a:r>
              <a:rPr lang="en-US" dirty="0"/>
              <a:t> values can be found in Zone 3 of </a:t>
            </a:r>
            <a:r>
              <a:rPr lang="en-US" b="1" dirty="0"/>
              <a:t>every</a:t>
            </a:r>
            <a:r>
              <a:rPr lang="en-US" dirty="0"/>
              <a:t> type of arch, but also in other zones. </a:t>
            </a:r>
          </a:p>
        </p:txBody>
      </p:sp>
    </p:spTree>
    <p:extLst>
      <p:ext uri="{BB962C8B-B14F-4D97-AF65-F5344CB8AC3E}">
        <p14:creationId xmlns:p14="http://schemas.microsoft.com/office/powerpoint/2010/main" val="258580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DEAC9-28DF-4535-90AA-C6000F4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EEC6B1-CC57-4137-B52A-705861DB7525}"/>
              </a:ext>
            </a:extLst>
          </p:cNvPr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Is</a:t>
            </a:r>
            <a:r>
              <a:rPr lang="it-IT" sz="2000" b="1" dirty="0">
                <a:solidFill>
                  <a:srgbClr val="0000FF"/>
                </a:solidFill>
              </a:rPr>
              <a:t> the maximum </a:t>
            </a:r>
            <a:r>
              <a:rPr lang="it-IT" sz="2000" b="1" dirty="0" err="1">
                <a:solidFill>
                  <a:srgbClr val="0000FF"/>
                </a:solidFill>
              </a:rPr>
              <a:t>value</a:t>
            </a:r>
            <a:r>
              <a:rPr lang="it-IT" sz="2000" b="1" dirty="0">
                <a:solidFill>
                  <a:srgbClr val="0000FF"/>
                </a:solidFill>
              </a:rPr>
              <a:t> of the </a:t>
            </a:r>
            <a:r>
              <a:rPr lang="it-IT" sz="2000" b="1" dirty="0" err="1">
                <a:solidFill>
                  <a:srgbClr val="0000FF"/>
                </a:solidFill>
              </a:rPr>
              <a:t>vM</a:t>
            </a:r>
            <a:r>
              <a:rPr lang="it-IT" sz="2000" b="1" dirty="0">
                <a:solidFill>
                  <a:srgbClr val="0000FF"/>
                </a:solidFill>
              </a:rPr>
              <a:t> per zone the right </a:t>
            </a:r>
            <a:r>
              <a:rPr lang="it-IT" sz="2000" b="1" dirty="0" err="1">
                <a:solidFill>
                  <a:srgbClr val="0000FF"/>
                </a:solidFill>
              </a:rPr>
              <a:t>measure</a:t>
            </a:r>
            <a:r>
              <a:rPr lang="it-IT" sz="2000" b="1" dirty="0">
                <a:solidFill>
                  <a:srgbClr val="0000FF"/>
                </a:solidFill>
              </a:rPr>
              <a:t> to be </a:t>
            </a:r>
            <a:r>
              <a:rPr lang="it-IT" sz="2000" b="1" dirty="0" err="1">
                <a:solidFill>
                  <a:srgbClr val="0000FF"/>
                </a:solidFill>
              </a:rPr>
              <a:t>used</a:t>
            </a:r>
            <a:r>
              <a:rPr lang="it-IT" sz="2000" b="1" dirty="0">
                <a:solidFill>
                  <a:srgbClr val="0000FF"/>
                </a:solidFill>
              </a:rPr>
              <a:t>?</a:t>
            </a:r>
          </a:p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What</a:t>
            </a:r>
            <a:r>
              <a:rPr lang="it-IT" sz="2000" b="1" dirty="0">
                <a:solidFill>
                  <a:srgbClr val="0000FF"/>
                </a:solidFill>
              </a:rPr>
              <a:t> can be </a:t>
            </a:r>
            <a:r>
              <a:rPr lang="it-IT" sz="2000" b="1" dirty="0" err="1">
                <a:solidFill>
                  <a:srgbClr val="0000FF"/>
                </a:solidFill>
              </a:rPr>
              <a:t>seen</a:t>
            </a:r>
            <a:r>
              <a:rPr lang="it-IT" sz="2000" b="1" dirty="0">
                <a:solidFill>
                  <a:srgbClr val="0000FF"/>
                </a:solidFill>
              </a:rPr>
              <a:t> by </a:t>
            </a:r>
            <a:r>
              <a:rPr lang="it-IT" sz="2000" b="1" dirty="0" err="1">
                <a:solidFill>
                  <a:srgbClr val="0000FF"/>
                </a:solidFill>
              </a:rPr>
              <a:t>adopting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this</a:t>
            </a:r>
            <a:r>
              <a:rPr lang="it-IT" sz="2000" b="1" dirty="0">
                <a:solidFill>
                  <a:srgbClr val="0000FF"/>
                </a:solidFill>
              </a:rPr>
              <a:t> one? </a:t>
            </a:r>
            <a:r>
              <a:rPr lang="it-IT" sz="2000" b="1" dirty="0" err="1">
                <a:solidFill>
                  <a:srgbClr val="0000FF"/>
                </a:solidFill>
              </a:rPr>
              <a:t>Let’s</a:t>
            </a:r>
            <a:r>
              <a:rPr lang="it-IT" sz="2000" b="1" dirty="0">
                <a:solidFill>
                  <a:srgbClr val="0000FF"/>
                </a:solidFill>
              </a:rPr>
              <a:t> test the </a:t>
            </a:r>
            <a:r>
              <a:rPr lang="it-IT" sz="2000" b="1" dirty="0" err="1">
                <a:solidFill>
                  <a:srgbClr val="0000FF"/>
                </a:solidFill>
              </a:rPr>
              <a:t>results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we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got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statistically</a:t>
            </a:r>
            <a:endParaRPr lang="it-IT" sz="2000" b="1" dirty="0">
              <a:solidFill>
                <a:srgbClr val="0000FF"/>
              </a:solidFill>
            </a:endParaRPr>
          </a:p>
        </p:txBody>
      </p:sp>
      <p:sp>
        <p:nvSpPr>
          <p:cNvPr id="9" name="CasellaDiTesto 5">
            <a:extLst>
              <a:ext uri="{FF2B5EF4-FFF2-40B4-BE49-F238E27FC236}">
                <a16:creationId xmlns:a16="http://schemas.microsoft.com/office/drawing/2014/main" id="{FAFC496E-C95A-4D2E-AA0A-DC58347E8EE3}"/>
              </a:ext>
            </a:extLst>
          </p:cNvPr>
          <p:cNvSpPr txBox="1"/>
          <p:nvPr/>
        </p:nvSpPr>
        <p:spPr>
          <a:xfrm>
            <a:off x="202019" y="750421"/>
            <a:ext cx="8256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Significance</a:t>
            </a:r>
            <a:r>
              <a:rPr lang="it-IT" sz="1600" dirty="0"/>
              <a:t> </a:t>
            </a:r>
            <a:r>
              <a:rPr lang="it-IT" sz="1600" dirty="0" err="1"/>
              <a:t>level</a:t>
            </a:r>
            <a:r>
              <a:rPr lang="it-IT" sz="1600" b="1" dirty="0"/>
              <a:t>: </a:t>
            </a:r>
            <a:r>
              <a:rPr lang="el-GR" sz="1600" b="1" dirty="0"/>
              <a:t>α</a:t>
            </a:r>
            <a:r>
              <a:rPr lang="en-US" sz="1600" b="1" dirty="0"/>
              <a:t> = 0.05</a:t>
            </a:r>
            <a:r>
              <a:rPr lang="it-IT" sz="1600" b="1" dirty="0"/>
              <a:t> </a:t>
            </a:r>
          </a:p>
          <a:p>
            <a:r>
              <a:rPr lang="it-IT" sz="1600" b="1" dirty="0" err="1">
                <a:solidFill>
                  <a:srgbClr val="FF0000"/>
                </a:solidFill>
              </a:rPr>
              <a:t>Results</a:t>
            </a:r>
            <a:endParaRPr lang="it-IT" sz="16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it-IT" sz="1600" dirty="0"/>
              <a:t> Group 2/III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following</a:t>
            </a:r>
            <a:r>
              <a:rPr lang="it-IT" sz="1600" dirty="0"/>
              <a:t> a </a:t>
            </a:r>
            <a:r>
              <a:rPr lang="it-IT" sz="1600" dirty="0" err="1"/>
              <a:t>normal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r>
              <a:rPr lang="it-IT" sz="1600" dirty="0"/>
              <a:t>.</a:t>
            </a:r>
          </a:p>
          <a:p>
            <a:pPr marL="228600" indent="-228600">
              <a:buAutoNum type="arabicParenR"/>
            </a:pP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Groups</a:t>
            </a:r>
            <a:r>
              <a:rPr lang="it-IT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it-IT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significantly</a:t>
            </a:r>
            <a:r>
              <a:rPr lang="it-IT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sz="1600" b="1" dirty="0">
                <a:solidFill>
                  <a:srgbClr val="FF0000"/>
                </a:solidFill>
              </a:rPr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4411CD-E691-43A1-A02A-B49D276D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1953565"/>
            <a:ext cx="5883414" cy="46173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2FA9CE-858A-4E1E-8B74-CAC032A81B69}"/>
              </a:ext>
            </a:extLst>
          </p:cNvPr>
          <p:cNvSpPr/>
          <p:nvPr/>
        </p:nvSpPr>
        <p:spPr>
          <a:xfrm>
            <a:off x="6709144" y="2094615"/>
            <a:ext cx="606056" cy="236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96C323-2C7F-4525-9FD6-A041DDDEEA0D}"/>
              </a:ext>
            </a:extLst>
          </p:cNvPr>
          <p:cNvSpPr/>
          <p:nvPr/>
        </p:nvSpPr>
        <p:spPr>
          <a:xfrm>
            <a:off x="1786269" y="4455043"/>
            <a:ext cx="4912242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488997-0337-4F8D-B8D9-2C60A401E7D7}"/>
              </a:ext>
            </a:extLst>
          </p:cNvPr>
          <p:cNvSpPr/>
          <p:nvPr/>
        </p:nvSpPr>
        <p:spPr>
          <a:xfrm>
            <a:off x="2307265" y="5146157"/>
            <a:ext cx="4572000" cy="1403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75B2F-3A6A-4ED3-90DB-9D9225FF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14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CBD73-3C2F-40D9-9A6E-9AEF460F1A2C}"/>
              </a:ext>
            </a:extLst>
          </p:cNvPr>
          <p:cNvSpPr txBox="1"/>
          <p:nvPr/>
        </p:nvSpPr>
        <p:spPr>
          <a:xfrm>
            <a:off x="0" y="605525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Can we do the same things the authors of the article did?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Yes, we did it.</a:t>
            </a:r>
          </a:p>
          <a:p>
            <a:endParaRPr lang="en-US" sz="2400" i="1" dirty="0"/>
          </a:p>
          <a:p>
            <a:r>
              <a:rPr lang="en-US" sz="2400" b="1" dirty="0"/>
              <a:t>Hence, which is the goal?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From a structural point of view and with our analysis settings, we </a:t>
            </a:r>
            <a:r>
              <a:rPr lang="en-US" sz="2400" b="1" i="1" dirty="0"/>
              <a:t>cannot</a:t>
            </a:r>
            <a:r>
              <a:rPr lang="en-US" sz="2400" i="1" dirty="0"/>
              <a:t> match the results from CFD on DF in different types of healthy arches.</a:t>
            </a:r>
          </a:p>
          <a:p>
            <a:endParaRPr lang="en-US" sz="2400" i="1" dirty="0"/>
          </a:p>
          <a:p>
            <a:r>
              <a:rPr lang="en-US" sz="2400" b="1" dirty="0"/>
              <a:t>What can we do now?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Let’s change the constitutive model?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Let’s change the boundary conditions?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Let’s change the quantity we consider to differentiate the different types of arches? Instead of maximum value of </a:t>
            </a:r>
            <a:r>
              <a:rPr lang="en-US" sz="2400" i="1" dirty="0" err="1"/>
              <a:t>vM</a:t>
            </a:r>
            <a:r>
              <a:rPr lang="en-US" sz="2400" i="1" dirty="0"/>
              <a:t>, what?</a:t>
            </a:r>
          </a:p>
        </p:txBody>
      </p:sp>
    </p:spTree>
    <p:extLst>
      <p:ext uri="{BB962C8B-B14F-4D97-AF65-F5344CB8AC3E}">
        <p14:creationId xmlns:p14="http://schemas.microsoft.com/office/powerpoint/2010/main" val="74042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7DA23-46BE-4E60-BD93-610B694A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15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E7EC-69A1-4E33-822C-DCC133A8DB6A}"/>
              </a:ext>
            </a:extLst>
          </p:cNvPr>
          <p:cNvSpPr txBox="1"/>
          <p:nvPr/>
        </p:nvSpPr>
        <p:spPr>
          <a:xfrm>
            <a:off x="372140" y="10633"/>
            <a:ext cx="820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Introduction of the ILT in our analyses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07F8-20ED-4AAA-9BD4-EE30804EAE33}"/>
              </a:ext>
            </a:extLst>
          </p:cNvPr>
          <p:cNvSpPr txBox="1"/>
          <p:nvPr/>
        </p:nvSpPr>
        <p:spPr>
          <a:xfrm>
            <a:off x="244549" y="451032"/>
            <a:ext cx="865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Considering ILT is fundamental if we want to try to estimate aneurysm rupture risk.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 lot of studies on ILT with FEM but no one able to delineate its role.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u="sng" dirty="0"/>
              <a:t>No</a:t>
            </a:r>
            <a:r>
              <a:rPr lang="en-US" dirty="0"/>
              <a:t> studies taking into account ILT </a:t>
            </a:r>
            <a:r>
              <a:rPr lang="en-US" u="sng" dirty="0"/>
              <a:t>and</a:t>
            </a:r>
            <a:r>
              <a:rPr lang="en-US" dirty="0"/>
              <a:t> IgA.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7D0CE-8215-427C-B5C8-6EA039D9D969}"/>
              </a:ext>
            </a:extLst>
          </p:cNvPr>
          <p:cNvSpPr txBox="1"/>
          <p:nvPr/>
        </p:nvSpPr>
        <p:spPr>
          <a:xfrm>
            <a:off x="244549" y="4258681"/>
            <a:ext cx="8654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suggestion: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Take a patient whose ILT hasn’t increased in size. Run analyses at different (always higher) pressures.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have a patient whose aneurysm and ILT have increased since the first CT (2010) because he is refusing treatment.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Therefore, segment lumen and ILT, run inflation analyses taking both of them into account and try to answer this question: </a:t>
            </a:r>
            <a:r>
              <a:rPr lang="en-US" b="1" i="1" dirty="0"/>
              <a:t>does the ILT have a protective role with respect to aneurysm rupture or not? Let’s run analyses with increasing pressures.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/>
              <a:t>I HAVE QUESTIONS ON ILT SEGMENTATION</a:t>
            </a:r>
            <a:r>
              <a:rPr lang="en-US" b="1" dirty="0"/>
              <a:t>: who can I ask them?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9BDF3-D75C-499F-B645-0EC523A7F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2" t="6010" r="13605" b="7327"/>
          <a:stretch/>
        </p:blipFill>
        <p:spPr>
          <a:xfrm>
            <a:off x="2360428" y="1709652"/>
            <a:ext cx="4423144" cy="2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3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03ED-35C6-4209-9273-058B3B88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16</a:t>
            </a:fld>
            <a:endParaRPr lang="it-IT"/>
          </a:p>
        </p:txBody>
      </p:sp>
      <p:pic>
        <p:nvPicPr>
          <p:cNvPr id="7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C4A2667C-8B77-431A-BF62-850A445CE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28" r="41511" b="3357"/>
          <a:stretch/>
        </p:blipFill>
        <p:spPr>
          <a:xfrm>
            <a:off x="3505200" y="464019"/>
            <a:ext cx="2133600" cy="59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DFB7C-A3B4-4981-8137-0C778AC5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17</a:t>
            </a:fld>
            <a:endParaRPr lang="it-IT"/>
          </a:p>
        </p:txBody>
      </p:sp>
      <p:sp>
        <p:nvSpPr>
          <p:cNvPr id="6" name="CasellaDiTesto 4">
            <a:extLst>
              <a:ext uri="{FF2B5EF4-FFF2-40B4-BE49-F238E27FC236}">
                <a16:creationId xmlns:a16="http://schemas.microsoft.com/office/drawing/2014/main" id="{AD4F2F89-51EE-4B23-831E-28D712F85FCF}"/>
              </a:ext>
            </a:extLst>
          </p:cNvPr>
          <p:cNvSpPr txBox="1"/>
          <p:nvPr/>
        </p:nvSpPr>
        <p:spPr>
          <a:xfrm>
            <a:off x="1" y="1126410"/>
            <a:ext cx="9143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FF0000"/>
                </a:solidFill>
              </a:rPr>
              <a:t>Employed</a:t>
            </a:r>
            <a:r>
              <a:rPr lang="it-IT" sz="1600" b="1" dirty="0">
                <a:solidFill>
                  <a:srgbClr val="FF0000"/>
                </a:solidFill>
              </a:rPr>
              <a:t> </a:t>
            </a:r>
            <a:r>
              <a:rPr lang="it-IT" sz="1600" b="1" dirty="0" err="1">
                <a:solidFill>
                  <a:srgbClr val="FF0000"/>
                </a:solidFill>
              </a:rPr>
              <a:t>tests</a:t>
            </a:r>
            <a:r>
              <a:rPr lang="it-IT" sz="1600" b="1" dirty="0">
                <a:solidFill>
                  <a:srgbClr val="FF0000"/>
                </a:solidFill>
              </a:rPr>
              <a:t>:</a:t>
            </a:r>
          </a:p>
          <a:p>
            <a:pPr marL="228600" indent="-228600">
              <a:buAutoNum type="arabicParenR"/>
            </a:pPr>
            <a:r>
              <a:rPr lang="it-IT" sz="1600" b="1" dirty="0" err="1"/>
              <a:t>Shapiro-Wilk</a:t>
            </a:r>
            <a:r>
              <a:rPr lang="it-IT" sz="1600" dirty="0"/>
              <a:t>: are the data </a:t>
            </a:r>
            <a:r>
              <a:rPr lang="it-IT" sz="1600" dirty="0" err="1"/>
              <a:t>following</a:t>
            </a:r>
            <a:r>
              <a:rPr lang="it-IT" sz="1600" dirty="0"/>
              <a:t> a </a:t>
            </a:r>
            <a:r>
              <a:rPr lang="it-IT" sz="1600" dirty="0" err="1"/>
              <a:t>normal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r>
              <a:rPr lang="it-IT" sz="1600" dirty="0"/>
              <a:t>?</a:t>
            </a:r>
          </a:p>
          <a:p>
            <a:pPr marL="228600" indent="-228600">
              <a:buAutoNum type="arabicParenR"/>
            </a:pPr>
            <a:r>
              <a:rPr lang="it-IT" sz="1600" b="1" i="1" dirty="0" err="1"/>
              <a:t>If</a:t>
            </a:r>
            <a:r>
              <a:rPr lang="it-IT" sz="1600" b="1" i="1" dirty="0"/>
              <a:t> and </a:t>
            </a:r>
            <a:r>
              <a:rPr lang="it-IT" sz="1600" b="1" i="1" dirty="0" err="1"/>
              <a:t>only</a:t>
            </a:r>
            <a:r>
              <a:rPr lang="it-IT" sz="1600" b="1" i="1" dirty="0"/>
              <a:t> </a:t>
            </a:r>
            <a:r>
              <a:rPr lang="it-IT" sz="1600" b="1" i="1" dirty="0" err="1"/>
              <a:t>if</a:t>
            </a:r>
            <a:r>
              <a:rPr lang="it-IT" sz="1600" b="1" i="1" dirty="0"/>
              <a:t> data are </a:t>
            </a:r>
            <a:r>
              <a:rPr lang="it-IT" sz="1600" b="1" i="1" dirty="0" err="1"/>
              <a:t>following</a:t>
            </a:r>
            <a:r>
              <a:rPr lang="it-IT" sz="1600" b="1" i="1" dirty="0"/>
              <a:t> a </a:t>
            </a:r>
            <a:r>
              <a:rPr lang="it-IT" sz="1600" b="1" i="1" dirty="0" err="1"/>
              <a:t>normal</a:t>
            </a:r>
            <a:r>
              <a:rPr lang="it-IT" sz="1600" b="1" i="1" dirty="0"/>
              <a:t> </a:t>
            </a:r>
            <a:r>
              <a:rPr lang="it-IT" sz="1600" b="1" i="1" dirty="0" err="1"/>
              <a:t>distribution</a:t>
            </a:r>
            <a:r>
              <a:rPr lang="it-IT" sz="1600" dirty="0"/>
              <a:t>, use </a:t>
            </a:r>
            <a:r>
              <a:rPr lang="it-IT" sz="1600" b="1" dirty="0"/>
              <a:t>t-test </a:t>
            </a:r>
            <a:r>
              <a:rPr lang="it-IT" sz="1600" dirty="0"/>
              <a:t>or </a:t>
            </a:r>
            <a:r>
              <a:rPr lang="it-IT" sz="1600" b="1" dirty="0"/>
              <a:t>one-way ANOVA</a:t>
            </a:r>
            <a:r>
              <a:rPr lang="it-IT" sz="1600" dirty="0"/>
              <a:t> to </a:t>
            </a:r>
            <a:r>
              <a:rPr lang="it-IT" sz="1600" dirty="0" err="1"/>
              <a:t>verify</a:t>
            </a:r>
            <a:r>
              <a:rPr lang="it-IT" sz="1600" dirty="0"/>
              <a:t> </a:t>
            </a:r>
            <a:r>
              <a:rPr lang="it-IT" sz="1600" dirty="0" err="1"/>
              <a:t>if</a:t>
            </a:r>
            <a:r>
              <a:rPr lang="it-IT" sz="1600" dirty="0"/>
              <a:t> </a:t>
            </a:r>
            <a:r>
              <a:rPr lang="it-IT" sz="1600" dirty="0" err="1"/>
              <a:t>significant</a:t>
            </a:r>
            <a:r>
              <a:rPr lang="it-IT" sz="1600" dirty="0"/>
              <a:t> </a:t>
            </a:r>
            <a:r>
              <a:rPr lang="it-IT" sz="1600" dirty="0" err="1"/>
              <a:t>differences</a:t>
            </a:r>
            <a:r>
              <a:rPr lang="it-IT" sz="1600" dirty="0"/>
              <a:t> </a:t>
            </a:r>
            <a:r>
              <a:rPr lang="it-IT" sz="1600" dirty="0" err="1"/>
              <a:t>exist</a:t>
            </a:r>
            <a:r>
              <a:rPr lang="it-IT" sz="1600" dirty="0"/>
              <a:t> </a:t>
            </a:r>
            <a:r>
              <a:rPr lang="it-IT" sz="1600" dirty="0" err="1"/>
              <a:t>among</a:t>
            </a:r>
            <a:r>
              <a:rPr lang="it-IT" sz="1600" dirty="0"/>
              <a:t> the </a:t>
            </a:r>
            <a:r>
              <a:rPr lang="it-IT" sz="1600" dirty="0" err="1"/>
              <a:t>groups</a:t>
            </a:r>
            <a:r>
              <a:rPr lang="it-IT" sz="1600" dirty="0"/>
              <a:t> (test </a:t>
            </a:r>
            <a:r>
              <a:rPr lang="it-IT" sz="1600" dirty="0" err="1"/>
              <a:t>their</a:t>
            </a:r>
            <a:r>
              <a:rPr lang="it-IT" sz="1600" dirty="0"/>
              <a:t> </a:t>
            </a:r>
            <a:r>
              <a:rPr lang="it-IT" sz="1600" dirty="0" err="1"/>
              <a:t>means</a:t>
            </a:r>
            <a:r>
              <a:rPr lang="it-IT" sz="1600" dirty="0"/>
              <a:t>)</a:t>
            </a:r>
            <a:endParaRPr lang="it-IT" sz="1600" b="1" dirty="0"/>
          </a:p>
          <a:p>
            <a:pPr marL="228600" indent="-228600">
              <a:buAutoNum type="arabicParenR"/>
            </a:pPr>
            <a:r>
              <a:rPr lang="it-IT" sz="1600" b="1" i="1" dirty="0" err="1"/>
              <a:t>If</a:t>
            </a:r>
            <a:r>
              <a:rPr lang="it-IT" sz="1600" b="1" i="1" dirty="0"/>
              <a:t> </a:t>
            </a:r>
            <a:r>
              <a:rPr lang="it-IT" sz="1600" b="1" i="1" dirty="0" err="1"/>
              <a:t>they</a:t>
            </a:r>
            <a:r>
              <a:rPr lang="it-IT" sz="1600" b="1" i="1" dirty="0"/>
              <a:t> do </a:t>
            </a:r>
            <a:r>
              <a:rPr lang="it-IT" sz="1600" b="1" i="1" dirty="0" err="1"/>
              <a:t>not</a:t>
            </a:r>
            <a:r>
              <a:rPr lang="it-IT" sz="1600" b="1" i="1" dirty="0"/>
              <a:t> </a:t>
            </a:r>
            <a:r>
              <a:rPr lang="it-IT" sz="1600" b="1" i="1" dirty="0" err="1"/>
              <a:t>follow</a:t>
            </a:r>
            <a:r>
              <a:rPr lang="it-IT" sz="1600" b="1" i="1" dirty="0"/>
              <a:t> a </a:t>
            </a:r>
            <a:r>
              <a:rPr lang="it-IT" sz="1600" b="1" i="1" dirty="0" err="1"/>
              <a:t>normal</a:t>
            </a:r>
            <a:r>
              <a:rPr lang="it-IT" sz="1600" b="1" i="1" dirty="0"/>
              <a:t> </a:t>
            </a:r>
            <a:r>
              <a:rPr lang="it-IT" sz="1600" b="1" i="1" dirty="0" err="1"/>
              <a:t>distribution</a:t>
            </a:r>
            <a:r>
              <a:rPr lang="it-IT" sz="1600" dirty="0"/>
              <a:t>, use </a:t>
            </a:r>
            <a:r>
              <a:rPr lang="it-IT" sz="1600" b="1" dirty="0" err="1"/>
              <a:t>Kruskal</a:t>
            </a:r>
            <a:r>
              <a:rPr lang="it-IT" sz="1600" b="1" dirty="0"/>
              <a:t>-Wallis </a:t>
            </a:r>
            <a:r>
              <a:rPr lang="it-IT" sz="1600" dirty="0"/>
              <a:t>test</a:t>
            </a:r>
            <a:r>
              <a:rPr lang="it-IT" sz="1600" b="1" dirty="0"/>
              <a:t> </a:t>
            </a:r>
            <a:r>
              <a:rPr lang="it-IT" sz="1600" dirty="0" err="1"/>
              <a:t>instead</a:t>
            </a:r>
            <a:r>
              <a:rPr lang="it-IT" sz="1600" dirty="0"/>
              <a:t> of</a:t>
            </a:r>
            <a:r>
              <a:rPr lang="it-IT" sz="1600" b="1" dirty="0"/>
              <a:t> </a:t>
            </a:r>
            <a:r>
              <a:rPr lang="it-IT" sz="1600" dirty="0"/>
              <a:t>one-way ANOVA </a:t>
            </a:r>
            <a:r>
              <a:rPr lang="it-IT" sz="1600" b="1" dirty="0"/>
              <a:t>to </a:t>
            </a:r>
            <a:r>
              <a:rPr lang="it-IT" sz="1600" b="1" dirty="0" err="1"/>
              <a:t>verify</a:t>
            </a:r>
            <a:r>
              <a:rPr lang="it-IT" sz="1600" b="1" dirty="0"/>
              <a:t> </a:t>
            </a:r>
            <a:r>
              <a:rPr lang="it-IT" sz="1600" b="1" dirty="0" err="1"/>
              <a:t>if</a:t>
            </a:r>
            <a:r>
              <a:rPr lang="it-IT" sz="1600" b="1" dirty="0"/>
              <a:t> </a:t>
            </a:r>
            <a:r>
              <a:rPr lang="it-IT" sz="1600" b="1" dirty="0" err="1"/>
              <a:t>significant</a:t>
            </a:r>
            <a:r>
              <a:rPr lang="it-IT" sz="1600" b="1" dirty="0"/>
              <a:t> </a:t>
            </a:r>
            <a:r>
              <a:rPr lang="it-IT" sz="1600" b="1" dirty="0" err="1"/>
              <a:t>differences</a:t>
            </a:r>
            <a:r>
              <a:rPr lang="it-IT" sz="1600" b="1" dirty="0"/>
              <a:t> </a:t>
            </a:r>
            <a:r>
              <a:rPr lang="it-IT" sz="1600" b="1" dirty="0" err="1"/>
              <a:t>exist</a:t>
            </a:r>
            <a:r>
              <a:rPr lang="it-IT" sz="1600" b="1" dirty="0"/>
              <a:t> </a:t>
            </a:r>
            <a:r>
              <a:rPr lang="it-IT" sz="1600" b="1" dirty="0" err="1"/>
              <a:t>among</a:t>
            </a:r>
            <a:r>
              <a:rPr lang="it-IT" sz="1600" b="1" dirty="0"/>
              <a:t> the </a:t>
            </a:r>
            <a:r>
              <a:rPr lang="it-IT" sz="1600" b="1" dirty="0" err="1"/>
              <a:t>groups</a:t>
            </a:r>
            <a:endParaRPr lang="it-IT" sz="1600" b="1" dirty="0"/>
          </a:p>
          <a:p>
            <a:pPr marL="228600" indent="-228600">
              <a:buAutoNum type="arabicParenR"/>
            </a:pPr>
            <a:r>
              <a:rPr lang="it-IT" sz="1600" dirty="0" err="1"/>
              <a:t>If</a:t>
            </a:r>
            <a:r>
              <a:rPr lang="it-IT" sz="1600" dirty="0"/>
              <a:t> </a:t>
            </a:r>
            <a:r>
              <a:rPr lang="it-IT" sz="1600" dirty="0" err="1"/>
              <a:t>Kruskal</a:t>
            </a:r>
            <a:r>
              <a:rPr lang="it-IT" sz="1600" dirty="0"/>
              <a:t>-Wallis test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in SPSS, </a:t>
            </a:r>
            <a:r>
              <a:rPr lang="it-IT" sz="1600" dirty="0" err="1"/>
              <a:t>pair-wise</a:t>
            </a:r>
            <a:r>
              <a:rPr lang="it-IT" sz="1600" dirty="0"/>
              <a:t> </a:t>
            </a:r>
            <a:r>
              <a:rPr lang="it-IT" sz="1600" dirty="0" err="1"/>
              <a:t>comparison</a:t>
            </a:r>
            <a:r>
              <a:rPr lang="it-IT" sz="1600" dirty="0"/>
              <a:t> can </a:t>
            </a:r>
            <a:r>
              <a:rPr lang="it-IT" sz="1600" dirty="0" err="1"/>
              <a:t>not</a:t>
            </a:r>
            <a:r>
              <a:rPr lang="it-IT" sz="1600" dirty="0"/>
              <a:t> be </a:t>
            </a:r>
            <a:r>
              <a:rPr lang="it-IT" sz="1600" dirty="0" err="1"/>
              <a:t>done</a:t>
            </a:r>
            <a:r>
              <a:rPr lang="it-IT" sz="1600" dirty="0"/>
              <a:t>. </a:t>
            </a:r>
            <a:r>
              <a:rPr lang="it-IT" sz="1600" dirty="0" err="1"/>
              <a:t>Therefore</a:t>
            </a:r>
            <a:r>
              <a:rPr lang="it-IT" sz="1600" dirty="0"/>
              <a:t>, use </a:t>
            </a:r>
            <a:r>
              <a:rPr lang="it-IT" sz="1600" b="1" dirty="0"/>
              <a:t>Mann-</a:t>
            </a:r>
            <a:r>
              <a:rPr lang="it-IT" sz="1600" b="1" dirty="0" err="1"/>
              <a:t>Whitney</a:t>
            </a:r>
            <a:r>
              <a:rPr lang="it-IT" sz="1600" dirty="0"/>
              <a:t> test to </a:t>
            </a:r>
            <a:r>
              <a:rPr lang="it-IT" sz="1600" dirty="0" err="1"/>
              <a:t>verify</a:t>
            </a:r>
            <a:r>
              <a:rPr lang="it-IT" sz="1600" dirty="0"/>
              <a:t> </a:t>
            </a:r>
            <a:r>
              <a:rPr lang="it-IT" sz="1600" dirty="0" err="1"/>
              <a:t>if</a:t>
            </a:r>
            <a:r>
              <a:rPr lang="it-IT" sz="1600" dirty="0"/>
              <a:t> significative </a:t>
            </a:r>
            <a:r>
              <a:rPr lang="it-IT" sz="1600" dirty="0" err="1"/>
              <a:t>differences</a:t>
            </a:r>
            <a:r>
              <a:rPr lang="it-IT" sz="1600" dirty="0"/>
              <a:t> </a:t>
            </a:r>
            <a:r>
              <a:rPr lang="it-IT" sz="1600" dirty="0" err="1"/>
              <a:t>exist</a:t>
            </a:r>
            <a:r>
              <a:rPr lang="it-IT" sz="1600" dirty="0"/>
              <a:t> </a:t>
            </a:r>
            <a:r>
              <a:rPr lang="it-IT" sz="1600" dirty="0" err="1"/>
              <a:t>among</a:t>
            </a:r>
            <a:r>
              <a:rPr lang="it-IT" sz="1600" dirty="0"/>
              <a:t> </a:t>
            </a:r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groups</a:t>
            </a:r>
            <a:r>
              <a:rPr lang="it-IT" sz="1600" dirty="0"/>
              <a:t>.</a:t>
            </a:r>
          </a:p>
        </p:txBody>
      </p: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D3F229FF-099E-4385-B45A-196C131889F0}"/>
              </a:ext>
            </a:extLst>
          </p:cNvPr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Is</a:t>
            </a:r>
            <a:r>
              <a:rPr lang="it-IT" sz="2000" b="1" dirty="0">
                <a:solidFill>
                  <a:srgbClr val="0000FF"/>
                </a:solidFill>
              </a:rPr>
              <a:t> the maximum </a:t>
            </a:r>
            <a:r>
              <a:rPr lang="it-IT" sz="2000" b="1" dirty="0" err="1">
                <a:solidFill>
                  <a:srgbClr val="0000FF"/>
                </a:solidFill>
              </a:rPr>
              <a:t>value</a:t>
            </a:r>
            <a:r>
              <a:rPr lang="it-IT" sz="2000" b="1" dirty="0">
                <a:solidFill>
                  <a:srgbClr val="0000FF"/>
                </a:solidFill>
              </a:rPr>
              <a:t> of the </a:t>
            </a:r>
            <a:r>
              <a:rPr lang="it-IT" sz="2000" b="1" dirty="0" err="1">
                <a:solidFill>
                  <a:srgbClr val="0000FF"/>
                </a:solidFill>
              </a:rPr>
              <a:t>vM</a:t>
            </a:r>
            <a:r>
              <a:rPr lang="it-IT" sz="2000" b="1" dirty="0">
                <a:solidFill>
                  <a:srgbClr val="0000FF"/>
                </a:solidFill>
              </a:rPr>
              <a:t> per zone the right </a:t>
            </a:r>
            <a:r>
              <a:rPr lang="it-IT" sz="2000" b="1" dirty="0" err="1">
                <a:solidFill>
                  <a:srgbClr val="0000FF"/>
                </a:solidFill>
              </a:rPr>
              <a:t>measure</a:t>
            </a:r>
            <a:r>
              <a:rPr lang="it-IT" sz="2000" b="1" dirty="0">
                <a:solidFill>
                  <a:srgbClr val="0000FF"/>
                </a:solidFill>
              </a:rPr>
              <a:t> to be </a:t>
            </a:r>
            <a:r>
              <a:rPr lang="it-IT" sz="2000" b="1" dirty="0" err="1">
                <a:solidFill>
                  <a:srgbClr val="0000FF"/>
                </a:solidFill>
              </a:rPr>
              <a:t>used</a:t>
            </a:r>
            <a:r>
              <a:rPr lang="it-IT" sz="2000" b="1" dirty="0">
                <a:solidFill>
                  <a:srgbClr val="0000FF"/>
                </a:solidFill>
              </a:rPr>
              <a:t>?</a:t>
            </a:r>
          </a:p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What</a:t>
            </a:r>
            <a:r>
              <a:rPr lang="it-IT" sz="2000" b="1" dirty="0">
                <a:solidFill>
                  <a:srgbClr val="0000FF"/>
                </a:solidFill>
              </a:rPr>
              <a:t> can be </a:t>
            </a:r>
            <a:r>
              <a:rPr lang="it-IT" sz="2000" b="1" dirty="0" err="1">
                <a:solidFill>
                  <a:srgbClr val="0000FF"/>
                </a:solidFill>
              </a:rPr>
              <a:t>seen</a:t>
            </a:r>
            <a:r>
              <a:rPr lang="it-IT" sz="2000" b="1" dirty="0">
                <a:solidFill>
                  <a:srgbClr val="0000FF"/>
                </a:solidFill>
              </a:rPr>
              <a:t> by </a:t>
            </a:r>
            <a:r>
              <a:rPr lang="it-IT" sz="2000" b="1" dirty="0" err="1">
                <a:solidFill>
                  <a:srgbClr val="0000FF"/>
                </a:solidFill>
              </a:rPr>
              <a:t>adopting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this</a:t>
            </a:r>
            <a:r>
              <a:rPr lang="it-IT" sz="2000" b="1" dirty="0">
                <a:solidFill>
                  <a:srgbClr val="0000FF"/>
                </a:solidFill>
              </a:rPr>
              <a:t> one? </a:t>
            </a:r>
            <a:r>
              <a:rPr lang="it-IT" sz="2000" b="1" dirty="0" err="1">
                <a:solidFill>
                  <a:srgbClr val="0000FF"/>
                </a:solidFill>
              </a:rPr>
              <a:t>Let’s</a:t>
            </a:r>
            <a:r>
              <a:rPr lang="it-IT" sz="2000" b="1" dirty="0">
                <a:solidFill>
                  <a:srgbClr val="0000FF"/>
                </a:solidFill>
              </a:rPr>
              <a:t> test the </a:t>
            </a:r>
            <a:r>
              <a:rPr lang="it-IT" sz="2000" b="1" dirty="0" err="1">
                <a:solidFill>
                  <a:srgbClr val="0000FF"/>
                </a:solidFill>
              </a:rPr>
              <a:t>results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we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got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statistically</a:t>
            </a:r>
            <a:endParaRPr lang="it-IT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4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18</a:t>
            </a:fld>
            <a:endParaRPr lang="it-IT"/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97517"/>
              </p:ext>
            </p:extLst>
          </p:nvPr>
        </p:nvGraphicFramePr>
        <p:xfrm>
          <a:off x="0" y="1166022"/>
          <a:ext cx="3122828" cy="4525957"/>
        </p:xfrm>
        <a:graphic>
          <a:graphicData uri="http://schemas.openxmlformats.org/drawingml/2006/table">
            <a:tbl>
              <a:tblPr/>
              <a:tblGrid>
                <a:gridCol w="650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33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Patient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ToA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PLZ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vM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vM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0,0382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0,2668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0,0598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0,2516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0,0552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0,1697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0,1991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0,0432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0,2079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0,0843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0,1676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0,0879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0,1606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0,0776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0,0529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0,0817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0,1513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0,0828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0,1893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0,0715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0,2008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0,0501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0,2322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0,0951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0,2024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0,0789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0,2125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0,0537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0,2561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0,027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0,2413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0,0619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0,1799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0,0388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0,1815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0,0626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0,2248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" name="CasellaDiTesto 6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VON MISES STRESS DISTRIBUTION: SUMMARY</a:t>
            </a:r>
          </a:p>
          <a:p>
            <a:pPr algn="ctr"/>
            <a:r>
              <a:rPr lang="it-IT" sz="2000" b="1" dirty="0" err="1">
                <a:solidFill>
                  <a:srgbClr val="0000FF"/>
                </a:solidFill>
              </a:rPr>
              <a:t>Max</a:t>
            </a:r>
            <a:r>
              <a:rPr lang="it-IT" sz="2000" b="1" dirty="0">
                <a:solidFill>
                  <a:srgbClr val="0000FF"/>
                </a:solidFill>
              </a:rPr>
              <a:t> and </a:t>
            </a:r>
            <a:r>
              <a:rPr lang="it-IT" sz="2000" b="1" dirty="0" err="1">
                <a:solidFill>
                  <a:srgbClr val="0000FF"/>
                </a:solidFill>
              </a:rPr>
              <a:t>min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value</a:t>
            </a:r>
            <a:r>
              <a:rPr lang="it-IT" sz="2000" b="1" dirty="0">
                <a:solidFill>
                  <a:srgbClr val="0000FF"/>
                </a:solidFill>
              </a:rPr>
              <a:t> of the von </a:t>
            </a:r>
            <a:r>
              <a:rPr lang="it-IT" sz="2000" b="1" dirty="0" err="1">
                <a:solidFill>
                  <a:srgbClr val="0000FF"/>
                </a:solidFill>
              </a:rPr>
              <a:t>Mises</a:t>
            </a:r>
            <a:r>
              <a:rPr lang="it-IT" sz="2000" b="1" dirty="0">
                <a:solidFill>
                  <a:srgbClr val="0000FF"/>
                </a:solidFill>
              </a:rPr>
              <a:t> stress for </a:t>
            </a:r>
            <a:r>
              <a:rPr lang="it-IT" sz="2000" b="1" dirty="0" err="1">
                <a:solidFill>
                  <a:srgbClr val="0000FF"/>
                </a:solidFill>
              </a:rPr>
              <a:t>each</a:t>
            </a:r>
            <a:r>
              <a:rPr lang="it-IT" sz="2000" b="1" dirty="0">
                <a:solidFill>
                  <a:srgbClr val="0000FF"/>
                </a:solidFill>
              </a:rPr>
              <a:t> </a:t>
            </a:r>
            <a:r>
              <a:rPr lang="it-IT" sz="2000" b="1" dirty="0" err="1">
                <a:solidFill>
                  <a:srgbClr val="0000FF"/>
                </a:solidFill>
              </a:rPr>
              <a:t>patient</a:t>
            </a:r>
            <a:r>
              <a:rPr lang="it-IT" sz="2000" b="1" dirty="0">
                <a:solidFill>
                  <a:srgbClr val="0000FF"/>
                </a:solidFill>
              </a:rPr>
              <a:t> and </a:t>
            </a:r>
            <a:r>
              <a:rPr lang="it-IT" sz="2000" b="1" dirty="0" err="1">
                <a:solidFill>
                  <a:srgbClr val="0000FF"/>
                </a:solidFill>
              </a:rPr>
              <a:t>each</a:t>
            </a:r>
            <a:r>
              <a:rPr lang="it-IT" sz="2000" b="1" dirty="0">
                <a:solidFill>
                  <a:srgbClr val="0000FF"/>
                </a:solidFill>
              </a:rPr>
              <a:t> zone</a:t>
            </a: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95463"/>
              </p:ext>
            </p:extLst>
          </p:nvPr>
        </p:nvGraphicFramePr>
        <p:xfrm>
          <a:off x="3166555" y="1166022"/>
          <a:ext cx="2960270" cy="4525957"/>
        </p:xfrm>
        <a:graphic>
          <a:graphicData uri="http://schemas.openxmlformats.org/drawingml/2006/table">
            <a:tbl>
              <a:tblPr/>
              <a:tblGrid>
                <a:gridCol w="55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33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Patient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ToA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PLZ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vM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vM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P6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0,0488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0,2416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P6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0,0845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0,2361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P6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0,0589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0,2341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P6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0,0706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0,2584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0,0394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0,1923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0,0763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0,1728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0,0596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0,219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P7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0,0454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0,2547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P8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0,0527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0,2209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P8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0,0905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0,1457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P8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0,0593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0,1456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P8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0,0819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0,2408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P9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0,0545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0,2253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P9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0,0365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0,1742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P9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0,1643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P9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0,0801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0,1876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P10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0,047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P10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P10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0,193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P10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0,054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12749"/>
              </p:ext>
            </p:extLst>
          </p:nvPr>
        </p:nvGraphicFramePr>
        <p:xfrm>
          <a:off x="6175175" y="1166021"/>
          <a:ext cx="2968825" cy="4525957"/>
        </p:xfrm>
        <a:graphic>
          <a:graphicData uri="http://schemas.openxmlformats.org/drawingml/2006/table">
            <a:tbl>
              <a:tblPr/>
              <a:tblGrid>
                <a:gridCol w="55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33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Patient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ToA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PLZ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vM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vM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0,0308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0,1563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0,0549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0,162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0,0398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0,1806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P11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0,0601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0,2684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0,0517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0,1815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0,0599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0,2013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0,0749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0,1849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P12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0,0636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0,0688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0,2229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0,0798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0,2298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0,0725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0,2428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P13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0,0828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0,2428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0,0881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0,192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0,0685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0,1866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0,0891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0,1805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P14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0,0755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0,2133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0,0669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0,1926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0,0881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0,1887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0,0807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0,1738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244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P15</a:t>
                      </a:r>
                    </a:p>
                  </a:txBody>
                  <a:tcPr marL="8556" marR="8556" marT="855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0,0305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0,2081</a:t>
                      </a:r>
                    </a:p>
                  </a:txBody>
                  <a:tcPr marL="8556" marR="8556" marT="85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10" name="Tabel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01491"/>
              </p:ext>
            </p:extLst>
          </p:nvPr>
        </p:nvGraphicFramePr>
        <p:xfrm>
          <a:off x="1016000" y="5767291"/>
          <a:ext cx="7112000" cy="1038412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603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ToA</a:t>
                      </a:r>
                      <a:r>
                        <a:rPr lang="es-ES_tradn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of Arch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03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PLZ: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Landing Zone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03">
                <a:tc>
                  <a:txBody>
                    <a:bodyPr/>
                    <a:lstStyle/>
                    <a:p>
                      <a:pPr algn="l" fontAlgn="b"/>
                      <a:r>
                        <a:rPr lang="da-DK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vM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Minimum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value of the von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stress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MPa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 for each PLZ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03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 vM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Maximum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value of the von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stress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MPa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 for each PLZ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39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9B2D9-592B-44A9-94BA-557AED87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2</a:t>
            </a:fld>
            <a:endParaRPr lang="it-IT"/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A6A8D564-D358-416A-8ECA-5D90191A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" y="-1701"/>
            <a:ext cx="5404690" cy="3426956"/>
          </a:xfrm>
          <a:prstGeom prst="rect">
            <a:avLst/>
          </a:prstGeom>
        </p:spPr>
      </p:pic>
      <p:pic>
        <p:nvPicPr>
          <p:cNvPr id="7" name="Immagine 1">
            <a:extLst>
              <a:ext uri="{FF2B5EF4-FFF2-40B4-BE49-F238E27FC236}">
                <a16:creationId xmlns:a16="http://schemas.microsoft.com/office/drawing/2014/main" id="{2C124ACA-38E9-4266-A4DD-D9688195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59" y="2337624"/>
            <a:ext cx="3921042" cy="45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6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41301-5342-4380-B495-6E3F52D3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3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4B9E7-7EE5-4F08-BD27-6FB9C7939B9B}"/>
              </a:ext>
            </a:extLst>
          </p:cNvPr>
          <p:cNvSpPr txBox="1"/>
          <p:nvPr/>
        </p:nvSpPr>
        <p:spPr>
          <a:xfrm>
            <a:off x="0" y="1905506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Can we do the same things the authors of the article did?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Yes, also more detailed and with a different computational framework. Our simulations can be more “detailed”.</a:t>
            </a:r>
          </a:p>
          <a:p>
            <a:endParaRPr lang="en-US" sz="2400" i="1" dirty="0"/>
          </a:p>
          <a:p>
            <a:r>
              <a:rPr lang="en-US" sz="2400" b="1" dirty="0"/>
              <a:t>Hence, which is the goal?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/>
              <a:t>Let’s try to see whether, from a structural point of view, we can match the results you got  from CFD on DF in different types of healthy arches.  </a:t>
            </a:r>
          </a:p>
        </p:txBody>
      </p:sp>
    </p:spTree>
    <p:extLst>
      <p:ext uri="{BB962C8B-B14F-4D97-AF65-F5344CB8AC3E}">
        <p14:creationId xmlns:p14="http://schemas.microsoft.com/office/powerpoint/2010/main" val="92395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0"/>
            <a:ext cx="34907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solidFill>
                  <a:srgbClr val="0000FF"/>
                </a:solidFill>
              </a:rPr>
              <a:t>Data</a:t>
            </a:r>
            <a:r>
              <a:rPr lang="it-IT" b="1" dirty="0">
                <a:solidFill>
                  <a:srgbClr val="0000FF"/>
                </a:solidFill>
              </a:rPr>
              <a:t>:</a:t>
            </a:r>
          </a:p>
          <a:p>
            <a:pPr marL="285750" indent="-285750">
              <a:buFont typeface="Wingdings" charset="2"/>
              <a:buChar char="Ø"/>
            </a:pPr>
            <a:r>
              <a:rPr lang="it-IT" b="1" dirty="0"/>
              <a:t>15</a:t>
            </a:r>
            <a:r>
              <a:rPr lang="it-IT" dirty="0"/>
              <a:t> </a:t>
            </a:r>
            <a:r>
              <a:rPr lang="it-IT" dirty="0" err="1"/>
              <a:t>healthy</a:t>
            </a:r>
            <a:r>
              <a:rPr lang="it-IT" dirty="0"/>
              <a:t> </a:t>
            </a:r>
            <a:r>
              <a:rPr lang="it-IT" dirty="0" err="1"/>
              <a:t>cases</a:t>
            </a:r>
            <a:endParaRPr lang="it-IT" dirty="0"/>
          </a:p>
          <a:p>
            <a:pPr marL="742950" lvl="1" indent="-285750">
              <a:buFont typeface="Wingdings" charset="2"/>
              <a:buChar char="v"/>
            </a:pPr>
            <a:r>
              <a:rPr lang="it-IT" b="1" dirty="0"/>
              <a:t>5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of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</a:t>
            </a:r>
            <a:r>
              <a:rPr lang="it-IT" dirty="0"/>
              <a:t> </a:t>
            </a:r>
            <a:r>
              <a:rPr lang="it-IT" b="1" dirty="0"/>
              <a:t>1</a:t>
            </a:r>
            <a:r>
              <a:rPr lang="it-IT" dirty="0"/>
              <a:t>.</a:t>
            </a:r>
          </a:p>
          <a:p>
            <a:pPr marL="742950" lvl="1" indent="-285750">
              <a:buFont typeface="Wingdings" charset="2"/>
              <a:buChar char="v"/>
            </a:pPr>
            <a:r>
              <a:rPr lang="it-IT" b="1" dirty="0"/>
              <a:t>5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of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</a:t>
            </a:r>
            <a:r>
              <a:rPr lang="it-IT" dirty="0"/>
              <a:t> </a:t>
            </a:r>
            <a:r>
              <a:rPr lang="it-IT" b="1" dirty="0"/>
              <a:t>2</a:t>
            </a:r>
            <a:r>
              <a:rPr lang="it-IT" dirty="0"/>
              <a:t>.</a:t>
            </a:r>
          </a:p>
          <a:p>
            <a:pPr marL="742950" lvl="1" indent="-285750">
              <a:buFont typeface="Wingdings" charset="2"/>
              <a:buChar char="v"/>
            </a:pPr>
            <a:r>
              <a:rPr lang="it-IT" b="1" dirty="0"/>
              <a:t>5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of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</a:t>
            </a:r>
            <a:r>
              <a:rPr lang="it-IT" dirty="0"/>
              <a:t> </a:t>
            </a:r>
            <a:r>
              <a:rPr lang="it-IT" b="1" dirty="0"/>
              <a:t>3</a:t>
            </a:r>
            <a:r>
              <a:rPr lang="it-IT" dirty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it-IT" dirty="0"/>
              <a:t>Pressure P.S. from CFD </a:t>
            </a:r>
            <a:r>
              <a:rPr lang="it-IT" dirty="0" err="1"/>
              <a:t>analyses</a:t>
            </a:r>
            <a:r>
              <a:rPr lang="it-IT" dirty="0"/>
              <a:t>.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4</a:t>
            </a:fld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0" y="2551836"/>
            <a:ext cx="788779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 err="1">
                <a:solidFill>
                  <a:srgbClr val="0000FF"/>
                </a:solidFill>
              </a:rPr>
              <a:t>Methods</a:t>
            </a:r>
            <a:r>
              <a:rPr lang="it-IT" b="1" dirty="0">
                <a:solidFill>
                  <a:srgbClr val="0000FF"/>
                </a:solidFill>
              </a:rPr>
              <a:t>:</a:t>
            </a:r>
          </a:p>
          <a:p>
            <a:pPr marL="285750" indent="-285750">
              <a:buFont typeface="Wingdings" charset="2"/>
              <a:buChar char="Ø"/>
            </a:pPr>
            <a:r>
              <a:rPr lang="it-IT" dirty="0" err="1"/>
              <a:t>Apply</a:t>
            </a:r>
            <a:r>
              <a:rPr lang="it-IT" dirty="0"/>
              <a:t> the pipeline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P.S.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geometry</a:t>
            </a:r>
            <a:r>
              <a:rPr lang="it-IT" dirty="0"/>
              <a:t> of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Arch</a:t>
            </a:r>
            <a:r>
              <a:rPr lang="it-IT" dirty="0"/>
              <a:t> under </a:t>
            </a:r>
            <a:r>
              <a:rPr lang="it-IT" dirty="0" err="1"/>
              <a:t>study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CT images. </a:t>
            </a:r>
          </a:p>
          <a:p>
            <a:pPr marL="285750" indent="-285750">
              <a:buFont typeface="Wingdings" charset="2"/>
              <a:buChar char="Ø"/>
            </a:pPr>
            <a:r>
              <a:rPr lang="it-IT" dirty="0"/>
              <a:t>Divide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Arch</a:t>
            </a:r>
            <a:r>
              <a:rPr lang="it-IT" dirty="0"/>
              <a:t> in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 (Zone 0 -1-2-3) </a:t>
            </a:r>
            <a:r>
              <a:rPr lang="it-IT" dirty="0" err="1"/>
              <a:t>according</a:t>
            </a:r>
            <a:r>
              <a:rPr lang="it-IT" dirty="0"/>
              <a:t> to “</a:t>
            </a:r>
            <a:r>
              <a:rPr lang="it-IT" i="1" dirty="0"/>
              <a:t>A </a:t>
            </a:r>
            <a:r>
              <a:rPr lang="it-IT" i="1" dirty="0" err="1"/>
              <a:t>geometric</a:t>
            </a:r>
            <a:r>
              <a:rPr lang="it-IT" i="1" dirty="0"/>
              <a:t> </a:t>
            </a:r>
            <a:r>
              <a:rPr lang="it-IT" i="1" dirty="0" err="1"/>
              <a:t>reappraisal</a:t>
            </a:r>
            <a:r>
              <a:rPr lang="it-IT" i="1" dirty="0"/>
              <a:t> of </a:t>
            </a:r>
            <a:r>
              <a:rPr lang="it-IT" i="1" dirty="0" err="1"/>
              <a:t>proximal</a:t>
            </a:r>
            <a:r>
              <a:rPr lang="it-IT" i="1" dirty="0"/>
              <a:t> </a:t>
            </a:r>
            <a:r>
              <a:rPr lang="it-IT" i="1" dirty="0" err="1"/>
              <a:t>landing</a:t>
            </a:r>
            <a:r>
              <a:rPr lang="it-IT" i="1" dirty="0"/>
              <a:t> </a:t>
            </a:r>
            <a:r>
              <a:rPr lang="it-IT" i="1" dirty="0" err="1"/>
              <a:t>zones</a:t>
            </a:r>
            <a:r>
              <a:rPr lang="it-IT" i="1" dirty="0"/>
              <a:t> for </a:t>
            </a:r>
            <a:r>
              <a:rPr lang="it-IT" i="1" dirty="0" err="1"/>
              <a:t>thoracic</a:t>
            </a:r>
            <a:r>
              <a:rPr lang="it-IT" i="1" dirty="0"/>
              <a:t> </a:t>
            </a:r>
            <a:r>
              <a:rPr lang="it-IT" i="1" dirty="0" err="1"/>
              <a:t>endovascular</a:t>
            </a:r>
            <a:r>
              <a:rPr lang="it-IT" i="1" dirty="0"/>
              <a:t> </a:t>
            </a:r>
            <a:r>
              <a:rPr lang="it-IT" i="1" dirty="0" err="1"/>
              <a:t>aortic</a:t>
            </a:r>
            <a:r>
              <a:rPr lang="it-IT" i="1" dirty="0"/>
              <a:t> </a:t>
            </a:r>
            <a:r>
              <a:rPr lang="it-IT" i="1" dirty="0" err="1"/>
              <a:t>repair</a:t>
            </a:r>
            <a:r>
              <a:rPr lang="it-IT" i="1" dirty="0"/>
              <a:t> </a:t>
            </a:r>
            <a:r>
              <a:rPr lang="it-IT" i="1" dirty="0" err="1"/>
              <a:t>according</a:t>
            </a:r>
            <a:r>
              <a:rPr lang="it-IT" i="1" dirty="0"/>
              <a:t> to </a:t>
            </a:r>
            <a:r>
              <a:rPr lang="it-IT" i="1" dirty="0" err="1"/>
              <a:t>aortic</a:t>
            </a:r>
            <a:r>
              <a:rPr lang="it-IT" i="1" dirty="0"/>
              <a:t> </a:t>
            </a:r>
            <a:r>
              <a:rPr lang="it-IT" i="1" dirty="0" err="1"/>
              <a:t>arch</a:t>
            </a:r>
            <a:r>
              <a:rPr lang="it-IT" i="1" dirty="0"/>
              <a:t> </a:t>
            </a:r>
            <a:r>
              <a:rPr lang="it-IT" i="1" dirty="0" err="1"/>
              <a:t>types</a:t>
            </a:r>
            <a:r>
              <a:rPr lang="it-IT" dirty="0"/>
              <a:t>”, by Marrocco-</a:t>
            </a:r>
            <a:r>
              <a:rPr lang="it-IT" dirty="0" err="1"/>
              <a:t>Trischitta</a:t>
            </a:r>
            <a:r>
              <a:rPr lang="it-IT" dirty="0"/>
              <a:t>, M. M., et al. 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0" y="5007453"/>
            <a:ext cx="788779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>
                <a:solidFill>
                  <a:srgbClr val="0000FF"/>
                </a:solidFill>
              </a:rPr>
              <a:t>Goal</a:t>
            </a:r>
            <a:r>
              <a:rPr lang="it-IT" b="1" dirty="0">
                <a:solidFill>
                  <a:srgbClr val="0000FF"/>
                </a:solidFill>
              </a:rPr>
              <a:t>:</a:t>
            </a:r>
          </a:p>
          <a:p>
            <a:pPr marL="285750" indent="-285750">
              <a:buFont typeface="Wingdings" charset="2"/>
              <a:buChar char="Ø"/>
            </a:pPr>
            <a:r>
              <a:rPr lang="it-IT" dirty="0" err="1"/>
              <a:t>Check</a:t>
            </a:r>
            <a:r>
              <a:rPr lang="it-IT" dirty="0"/>
              <a:t> the von </a:t>
            </a:r>
            <a:r>
              <a:rPr lang="it-IT" dirty="0" err="1"/>
              <a:t>Mises</a:t>
            </a:r>
            <a:r>
              <a:rPr lang="it-IT" dirty="0"/>
              <a:t> stress </a:t>
            </a:r>
            <a:r>
              <a:rPr lang="it-IT" dirty="0" err="1"/>
              <a:t>distribution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zone.  </a:t>
            </a:r>
          </a:p>
          <a:p>
            <a:pPr marL="285750" indent="-285750">
              <a:buFont typeface="Wingdings" charset="2"/>
              <a:buChar char="Ø"/>
            </a:pPr>
            <a:r>
              <a:rPr lang="it-IT" b="1" i="1" dirty="0"/>
              <a:t>For </a:t>
            </a:r>
            <a:r>
              <a:rPr lang="it-IT" b="1" i="1" dirty="0" err="1"/>
              <a:t>each</a:t>
            </a:r>
            <a:r>
              <a:rPr lang="it-IT" b="1" i="1" dirty="0"/>
              <a:t> zone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a </a:t>
            </a:r>
            <a:r>
              <a:rPr lang="it-IT" dirty="0" err="1"/>
              <a:t>quantity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summarize</a:t>
            </a:r>
            <a:r>
              <a:rPr lang="it-IT" dirty="0"/>
              <a:t> and be </a:t>
            </a:r>
            <a:r>
              <a:rPr lang="it-IT" dirty="0" err="1"/>
              <a:t>representative</a:t>
            </a:r>
            <a:r>
              <a:rPr lang="it-IT" dirty="0"/>
              <a:t> of the von </a:t>
            </a:r>
            <a:r>
              <a:rPr lang="it-IT" dirty="0" err="1"/>
              <a:t>Mises</a:t>
            </a:r>
            <a:r>
              <a:rPr lang="it-IT" dirty="0"/>
              <a:t> stress </a:t>
            </a:r>
            <a:r>
              <a:rPr lang="it-IT" dirty="0" err="1"/>
              <a:t>distribution</a:t>
            </a:r>
            <a:r>
              <a:rPr lang="it-IT" dirty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it-IT" b="1" i="1" dirty="0"/>
              <a:t>Can </a:t>
            </a:r>
            <a:r>
              <a:rPr lang="it-IT" b="1" i="1" dirty="0" err="1"/>
              <a:t>we</a:t>
            </a:r>
            <a:r>
              <a:rPr lang="it-IT" b="1" i="1" dirty="0"/>
              <a:t> deduce </a:t>
            </a:r>
            <a:r>
              <a:rPr lang="it-IT" b="1" i="1" dirty="0" err="1"/>
              <a:t>that</a:t>
            </a:r>
            <a:r>
              <a:rPr lang="it-IT" b="1" i="1" dirty="0"/>
              <a:t> </a:t>
            </a:r>
            <a:r>
              <a:rPr lang="it-IT" b="1" i="1" dirty="0" err="1"/>
              <a:t>largest</a:t>
            </a:r>
            <a:r>
              <a:rPr lang="it-IT" b="1" i="1" dirty="0"/>
              <a:t> von </a:t>
            </a:r>
            <a:r>
              <a:rPr lang="it-IT" b="1" i="1" dirty="0" err="1"/>
              <a:t>Mises</a:t>
            </a:r>
            <a:r>
              <a:rPr lang="it-IT" b="1" i="1" dirty="0"/>
              <a:t> stress </a:t>
            </a:r>
            <a:r>
              <a:rPr lang="it-IT" b="1" i="1" dirty="0" err="1"/>
              <a:t>values</a:t>
            </a:r>
            <a:r>
              <a:rPr lang="it-IT" b="1" i="1" dirty="0"/>
              <a:t> can be </a:t>
            </a:r>
            <a:r>
              <a:rPr lang="it-IT" b="1" i="1" dirty="0" err="1"/>
              <a:t>found</a:t>
            </a:r>
            <a:r>
              <a:rPr lang="it-IT" b="1" i="1" dirty="0"/>
              <a:t> in </a:t>
            </a:r>
            <a:r>
              <a:rPr lang="it-IT" b="1" i="1" dirty="0" err="1"/>
              <a:t>landing</a:t>
            </a:r>
            <a:r>
              <a:rPr lang="it-IT" b="1" i="1" dirty="0"/>
              <a:t> </a:t>
            </a:r>
            <a:r>
              <a:rPr lang="it-IT" b="1" i="1" dirty="0" err="1"/>
              <a:t>zones</a:t>
            </a:r>
            <a:r>
              <a:rPr lang="it-IT" b="1" i="1" dirty="0"/>
              <a:t> with </a:t>
            </a:r>
            <a:r>
              <a:rPr lang="it-IT" b="1" i="1" dirty="0" err="1"/>
              <a:t>increased</a:t>
            </a:r>
            <a:r>
              <a:rPr lang="it-IT" b="1" i="1" dirty="0"/>
              <a:t> </a:t>
            </a:r>
            <a:r>
              <a:rPr lang="it-IT" b="1" i="1" dirty="0" err="1"/>
              <a:t>angulation</a:t>
            </a:r>
            <a:r>
              <a:rPr lang="it-IT" b="1" i="1" dirty="0"/>
              <a:t>? </a:t>
            </a:r>
            <a:r>
              <a:rPr lang="it-IT" dirty="0"/>
              <a:t>(i.e., Zone 3 of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</a:t>
            </a:r>
            <a:r>
              <a:rPr lang="it-IT" dirty="0"/>
              <a:t> 2 and 3)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65474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/>
          <p:cNvGrpSpPr/>
          <p:nvPr/>
        </p:nvGrpSpPr>
        <p:grpSpPr>
          <a:xfrm>
            <a:off x="0" y="477596"/>
            <a:ext cx="9144000" cy="1712691"/>
            <a:chOff x="0" y="404124"/>
            <a:chExt cx="9144000" cy="1712691"/>
          </a:xfrm>
        </p:grpSpPr>
        <p:pic>
          <p:nvPicPr>
            <p:cNvPr id="4" name="Immagine 3" descr="ARCHI_TIPO_PRIMO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8" b="34773"/>
            <a:stretch/>
          </p:blipFill>
          <p:spPr>
            <a:xfrm>
              <a:off x="0" y="404124"/>
              <a:ext cx="9144000" cy="1395174"/>
            </a:xfrm>
            <a:prstGeom prst="rect">
              <a:avLst/>
            </a:prstGeom>
          </p:spPr>
        </p:pic>
        <p:sp>
          <p:nvSpPr>
            <p:cNvPr id="7" name="CasellaDiTesto 6"/>
            <p:cNvSpPr txBox="1"/>
            <p:nvPr/>
          </p:nvSpPr>
          <p:spPr>
            <a:xfrm>
              <a:off x="0" y="1747483"/>
              <a:ext cx="9144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TYPE OF ARCH 1</a:t>
              </a: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0" y="2546740"/>
            <a:ext cx="9144000" cy="1995432"/>
            <a:chOff x="0" y="2751861"/>
            <a:chExt cx="9144000" cy="1995432"/>
          </a:xfrm>
        </p:grpSpPr>
        <p:pic>
          <p:nvPicPr>
            <p:cNvPr id="5" name="Immagine 4" descr="ARCHI_TIPO_SECONDO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45" b="32470"/>
            <a:stretch/>
          </p:blipFill>
          <p:spPr>
            <a:xfrm>
              <a:off x="0" y="2751861"/>
              <a:ext cx="9144000" cy="1626100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>
              <a:off x="0" y="4377961"/>
              <a:ext cx="9144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TYPE OF ARCH 2</a:t>
              </a:r>
            </a:p>
          </p:txBody>
        </p:sp>
      </p:grpSp>
      <p:grpSp>
        <p:nvGrpSpPr>
          <p:cNvPr id="11" name="Gruppo 10"/>
          <p:cNvGrpSpPr/>
          <p:nvPr/>
        </p:nvGrpSpPr>
        <p:grpSpPr>
          <a:xfrm>
            <a:off x="0" y="4821211"/>
            <a:ext cx="9144000" cy="1952744"/>
            <a:chOff x="0" y="5154925"/>
            <a:chExt cx="9144000" cy="1952744"/>
          </a:xfrm>
        </p:grpSpPr>
        <p:pic>
          <p:nvPicPr>
            <p:cNvPr id="6" name="Immagine 5" descr="ARCHI_TIPO_TERZO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45" b="30795"/>
            <a:stretch/>
          </p:blipFill>
          <p:spPr>
            <a:xfrm>
              <a:off x="0" y="5154925"/>
              <a:ext cx="9144000" cy="1703075"/>
            </a:xfrm>
            <a:prstGeom prst="rect">
              <a:avLst/>
            </a:prstGeom>
          </p:spPr>
        </p:pic>
        <p:sp>
          <p:nvSpPr>
            <p:cNvPr id="9" name="CasellaDiTesto 8"/>
            <p:cNvSpPr txBox="1"/>
            <p:nvPr/>
          </p:nvSpPr>
          <p:spPr>
            <a:xfrm>
              <a:off x="0" y="6738337"/>
              <a:ext cx="9144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TYPE OF ARCH 3</a:t>
              </a:r>
            </a:p>
          </p:txBody>
        </p:sp>
      </p:grpSp>
      <p:sp>
        <p:nvSpPr>
          <p:cNvPr id="17" name="Segnaposto numero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5</a:t>
            </a:fld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3244349" y="0"/>
            <a:ext cx="2655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9234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6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1838606" y="0"/>
            <a:ext cx="546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CONSIDERED LANDING ZONES: Are </a:t>
            </a:r>
            <a:r>
              <a:rPr lang="it-IT" sz="2000" b="1" dirty="0" err="1">
                <a:solidFill>
                  <a:srgbClr val="0000FF"/>
                </a:solidFill>
              </a:rPr>
              <a:t>they</a:t>
            </a:r>
            <a:r>
              <a:rPr lang="it-IT" sz="2000" b="1" dirty="0">
                <a:solidFill>
                  <a:srgbClr val="0000FF"/>
                </a:solidFill>
              </a:rPr>
              <a:t> OK?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0" y="723268"/>
            <a:ext cx="9144000" cy="1868233"/>
            <a:chOff x="0" y="437518"/>
            <a:chExt cx="9144000" cy="1868233"/>
          </a:xfrm>
        </p:grpSpPr>
        <p:pic>
          <p:nvPicPr>
            <p:cNvPr id="9" name="Immagine 8" descr="LANDING_ZONES_FOR_EACH_TYPE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74"/>
            <a:stretch/>
          </p:blipFill>
          <p:spPr>
            <a:xfrm>
              <a:off x="0" y="437518"/>
              <a:ext cx="9144000" cy="145798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0" y="1936419"/>
              <a:ext cx="9144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TYPE OF ARCH 1</a:t>
              </a:r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0" y="2808008"/>
            <a:ext cx="9144000" cy="1871216"/>
            <a:chOff x="0" y="2453582"/>
            <a:chExt cx="9144000" cy="1871216"/>
          </a:xfrm>
        </p:grpSpPr>
        <p:pic>
          <p:nvPicPr>
            <p:cNvPr id="10" name="Immagine 9" descr="LANDING_ZONES_FOR_EACH_TYPE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49" b="32889"/>
            <a:stretch/>
          </p:blipFill>
          <p:spPr>
            <a:xfrm>
              <a:off x="0" y="2453582"/>
              <a:ext cx="9144000" cy="1501015"/>
            </a:xfrm>
            <a:prstGeom prst="rect">
              <a:avLst/>
            </a:prstGeom>
          </p:spPr>
        </p:pic>
        <p:sp>
          <p:nvSpPr>
            <p:cNvPr id="13" name="CasellaDiTesto 12"/>
            <p:cNvSpPr txBox="1"/>
            <p:nvPr/>
          </p:nvSpPr>
          <p:spPr>
            <a:xfrm>
              <a:off x="0" y="3955466"/>
              <a:ext cx="9144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TYPE OF ARCH 2</a:t>
              </a:r>
            </a:p>
          </p:txBody>
        </p:sp>
      </p:grpSp>
      <p:grpSp>
        <p:nvGrpSpPr>
          <p:cNvPr id="17" name="Gruppo 16"/>
          <p:cNvGrpSpPr/>
          <p:nvPr/>
        </p:nvGrpSpPr>
        <p:grpSpPr>
          <a:xfrm>
            <a:off x="0" y="4961987"/>
            <a:ext cx="9144000" cy="1811933"/>
            <a:chOff x="0" y="4666615"/>
            <a:chExt cx="9144000" cy="1811933"/>
          </a:xfrm>
        </p:grpSpPr>
        <p:pic>
          <p:nvPicPr>
            <p:cNvPr id="11" name="Immagine 10" descr="LANDING_ZONES_FOR_EACH_TYPE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11" b="1482"/>
            <a:stretch/>
          </p:blipFill>
          <p:spPr>
            <a:xfrm>
              <a:off x="0" y="4666615"/>
              <a:ext cx="9144000" cy="1443284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0" y="6109216"/>
              <a:ext cx="9144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TYPE OF ARCH 2</a:t>
              </a: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118784" y="1601391"/>
            <a:ext cx="20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0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444790" y="1132517"/>
            <a:ext cx="20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731316" y="1056506"/>
            <a:ext cx="20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2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011635" y="1029098"/>
            <a:ext cx="20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280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7</a:t>
            </a:fld>
            <a:endParaRPr lang="it-IT"/>
          </a:p>
        </p:txBody>
      </p:sp>
      <p:sp>
        <p:nvSpPr>
          <p:cNvPr id="63" name="CasellaDiTesto 62"/>
          <p:cNvSpPr txBox="1"/>
          <p:nvPr/>
        </p:nvSpPr>
        <p:spPr>
          <a:xfrm>
            <a:off x="0" y="460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VON MISES STRESS DISTRIBUTION PER TYPE OF ARCH 1</a:t>
            </a:r>
          </a:p>
        </p:txBody>
      </p:sp>
      <p:grpSp>
        <p:nvGrpSpPr>
          <p:cNvPr id="74" name="Gruppo 73"/>
          <p:cNvGrpSpPr/>
          <p:nvPr/>
        </p:nvGrpSpPr>
        <p:grpSpPr>
          <a:xfrm>
            <a:off x="1451" y="1218452"/>
            <a:ext cx="9144000" cy="3526645"/>
            <a:chOff x="33350" y="1665678"/>
            <a:chExt cx="9144000" cy="3526645"/>
          </a:xfrm>
        </p:grpSpPr>
        <p:grpSp>
          <p:nvGrpSpPr>
            <p:cNvPr id="58" name="Gruppo 57"/>
            <p:cNvGrpSpPr/>
            <p:nvPr/>
          </p:nvGrpSpPr>
          <p:grpSpPr>
            <a:xfrm>
              <a:off x="33350" y="1665678"/>
              <a:ext cx="9144000" cy="3526645"/>
              <a:chOff x="33350" y="0"/>
              <a:chExt cx="9144000" cy="3526645"/>
            </a:xfrm>
          </p:grpSpPr>
          <p:pic>
            <p:nvPicPr>
              <p:cNvPr id="7" name="Immagine 6" descr="VonMisesCasiTipoPRIMO_ConLANDINGZONES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32" b="9389"/>
              <a:stretch/>
            </p:blipFill>
            <p:spPr>
              <a:xfrm>
                <a:off x="33350" y="0"/>
                <a:ext cx="9144000" cy="3526645"/>
              </a:xfrm>
              <a:prstGeom prst="rect">
                <a:avLst/>
              </a:prstGeom>
              <a:ln w="0" cmpd="sng">
                <a:noFill/>
                <a:prstDash val="solid"/>
              </a:ln>
            </p:spPr>
          </p:pic>
          <p:sp>
            <p:nvSpPr>
              <p:cNvPr id="8" name="Figura a mano libera 7"/>
              <p:cNvSpPr/>
              <p:nvPr/>
            </p:nvSpPr>
            <p:spPr>
              <a:xfrm>
                <a:off x="497087" y="352782"/>
                <a:ext cx="96211" cy="487484"/>
              </a:xfrm>
              <a:custGeom>
                <a:avLst/>
                <a:gdLst>
                  <a:gd name="connsiteX0" fmla="*/ 35277 w 96211"/>
                  <a:gd name="connsiteY0" fmla="*/ 0 h 487484"/>
                  <a:gd name="connsiteX1" fmla="*/ 32070 w 96211"/>
                  <a:gd name="connsiteY1" fmla="*/ 16035 h 487484"/>
                  <a:gd name="connsiteX2" fmla="*/ 25656 w 96211"/>
                  <a:gd name="connsiteY2" fmla="*/ 22450 h 487484"/>
                  <a:gd name="connsiteX3" fmla="*/ 12828 w 96211"/>
                  <a:gd name="connsiteY3" fmla="*/ 41692 h 487484"/>
                  <a:gd name="connsiteX4" fmla="*/ 6414 w 96211"/>
                  <a:gd name="connsiteY4" fmla="*/ 51314 h 487484"/>
                  <a:gd name="connsiteX5" fmla="*/ 0 w 96211"/>
                  <a:gd name="connsiteY5" fmla="*/ 70556 h 487484"/>
                  <a:gd name="connsiteX6" fmla="*/ 3207 w 96211"/>
                  <a:gd name="connsiteY6" fmla="*/ 105834 h 487484"/>
                  <a:gd name="connsiteX7" fmla="*/ 6414 w 96211"/>
                  <a:gd name="connsiteY7" fmla="*/ 115456 h 487484"/>
                  <a:gd name="connsiteX8" fmla="*/ 9621 w 96211"/>
                  <a:gd name="connsiteY8" fmla="*/ 131491 h 487484"/>
                  <a:gd name="connsiteX9" fmla="*/ 16035 w 96211"/>
                  <a:gd name="connsiteY9" fmla="*/ 211669 h 487484"/>
                  <a:gd name="connsiteX10" fmla="*/ 22449 w 96211"/>
                  <a:gd name="connsiteY10" fmla="*/ 243740 h 487484"/>
                  <a:gd name="connsiteX11" fmla="*/ 28863 w 96211"/>
                  <a:gd name="connsiteY11" fmla="*/ 262983 h 487484"/>
                  <a:gd name="connsiteX12" fmla="*/ 32070 w 96211"/>
                  <a:gd name="connsiteY12" fmla="*/ 285433 h 487484"/>
                  <a:gd name="connsiteX13" fmla="*/ 35277 w 96211"/>
                  <a:gd name="connsiteY13" fmla="*/ 349575 h 487484"/>
                  <a:gd name="connsiteX14" fmla="*/ 41691 w 96211"/>
                  <a:gd name="connsiteY14" fmla="*/ 368817 h 487484"/>
                  <a:gd name="connsiteX15" fmla="*/ 44898 w 96211"/>
                  <a:gd name="connsiteY15" fmla="*/ 381646 h 487484"/>
                  <a:gd name="connsiteX16" fmla="*/ 48105 w 96211"/>
                  <a:gd name="connsiteY16" fmla="*/ 416924 h 487484"/>
                  <a:gd name="connsiteX17" fmla="*/ 54519 w 96211"/>
                  <a:gd name="connsiteY17" fmla="*/ 436167 h 487484"/>
                  <a:gd name="connsiteX18" fmla="*/ 57727 w 96211"/>
                  <a:gd name="connsiteY18" fmla="*/ 445788 h 487484"/>
                  <a:gd name="connsiteX19" fmla="*/ 60934 w 96211"/>
                  <a:gd name="connsiteY19" fmla="*/ 455409 h 487484"/>
                  <a:gd name="connsiteX20" fmla="*/ 67348 w 96211"/>
                  <a:gd name="connsiteY20" fmla="*/ 465031 h 487484"/>
                  <a:gd name="connsiteX21" fmla="*/ 70555 w 96211"/>
                  <a:gd name="connsiteY21" fmla="*/ 477859 h 487484"/>
                  <a:gd name="connsiteX22" fmla="*/ 80176 w 96211"/>
                  <a:gd name="connsiteY22" fmla="*/ 481066 h 487484"/>
                  <a:gd name="connsiteX23" fmla="*/ 96211 w 96211"/>
                  <a:gd name="connsiteY23" fmla="*/ 484273 h 48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6211" h="487484">
                    <a:moveTo>
                      <a:pt x="35277" y="0"/>
                    </a:moveTo>
                    <a:cubicBezTo>
                      <a:pt x="34208" y="5345"/>
                      <a:pt x="34217" y="11025"/>
                      <a:pt x="32070" y="16035"/>
                    </a:cubicBezTo>
                    <a:cubicBezTo>
                      <a:pt x="30879" y="18814"/>
                      <a:pt x="27470" y="20031"/>
                      <a:pt x="25656" y="22450"/>
                    </a:cubicBezTo>
                    <a:cubicBezTo>
                      <a:pt x="21031" y="28617"/>
                      <a:pt x="17104" y="35278"/>
                      <a:pt x="12828" y="41692"/>
                    </a:cubicBezTo>
                    <a:cubicBezTo>
                      <a:pt x="10690" y="44899"/>
                      <a:pt x="7633" y="47657"/>
                      <a:pt x="6414" y="51314"/>
                    </a:cubicBezTo>
                    <a:lnTo>
                      <a:pt x="0" y="70556"/>
                    </a:lnTo>
                    <a:cubicBezTo>
                      <a:pt x="1069" y="82315"/>
                      <a:pt x="1537" y="94145"/>
                      <a:pt x="3207" y="105834"/>
                    </a:cubicBezTo>
                    <a:cubicBezTo>
                      <a:pt x="3685" y="109181"/>
                      <a:pt x="5594" y="112176"/>
                      <a:pt x="6414" y="115456"/>
                    </a:cubicBezTo>
                    <a:cubicBezTo>
                      <a:pt x="7736" y="120744"/>
                      <a:pt x="8850" y="126095"/>
                      <a:pt x="9621" y="131491"/>
                    </a:cubicBezTo>
                    <a:cubicBezTo>
                      <a:pt x="14861" y="168174"/>
                      <a:pt x="11975" y="167005"/>
                      <a:pt x="16035" y="211669"/>
                    </a:cubicBezTo>
                    <a:cubicBezTo>
                      <a:pt x="16789" y="219962"/>
                      <a:pt x="19819" y="234972"/>
                      <a:pt x="22449" y="243740"/>
                    </a:cubicBezTo>
                    <a:cubicBezTo>
                      <a:pt x="24392" y="250216"/>
                      <a:pt x="28863" y="262983"/>
                      <a:pt x="28863" y="262983"/>
                    </a:cubicBezTo>
                    <a:cubicBezTo>
                      <a:pt x="29932" y="270466"/>
                      <a:pt x="31512" y="277894"/>
                      <a:pt x="32070" y="285433"/>
                    </a:cubicBezTo>
                    <a:cubicBezTo>
                      <a:pt x="33651" y="306782"/>
                      <a:pt x="32823" y="328309"/>
                      <a:pt x="35277" y="349575"/>
                    </a:cubicBezTo>
                    <a:cubicBezTo>
                      <a:pt x="36052" y="356291"/>
                      <a:pt x="40051" y="362258"/>
                      <a:pt x="41691" y="368817"/>
                    </a:cubicBezTo>
                    <a:lnTo>
                      <a:pt x="44898" y="381646"/>
                    </a:lnTo>
                    <a:cubicBezTo>
                      <a:pt x="45967" y="393405"/>
                      <a:pt x="46053" y="405296"/>
                      <a:pt x="48105" y="416924"/>
                    </a:cubicBezTo>
                    <a:cubicBezTo>
                      <a:pt x="49280" y="423582"/>
                      <a:pt x="52381" y="429753"/>
                      <a:pt x="54519" y="436167"/>
                    </a:cubicBezTo>
                    <a:lnTo>
                      <a:pt x="57727" y="445788"/>
                    </a:lnTo>
                    <a:cubicBezTo>
                      <a:pt x="58796" y="448995"/>
                      <a:pt x="59059" y="452596"/>
                      <a:pt x="60934" y="455409"/>
                    </a:cubicBezTo>
                    <a:lnTo>
                      <a:pt x="67348" y="465031"/>
                    </a:lnTo>
                    <a:cubicBezTo>
                      <a:pt x="68417" y="469307"/>
                      <a:pt x="67802" y="474417"/>
                      <a:pt x="70555" y="477859"/>
                    </a:cubicBezTo>
                    <a:cubicBezTo>
                      <a:pt x="72667" y="480499"/>
                      <a:pt x="77152" y="479554"/>
                      <a:pt x="80176" y="481066"/>
                    </a:cubicBezTo>
                    <a:cubicBezTo>
                      <a:pt x="93721" y="487838"/>
                      <a:pt x="85150" y="489804"/>
                      <a:pt x="96211" y="484273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Figura a mano libera 8"/>
              <p:cNvSpPr/>
              <p:nvPr/>
            </p:nvSpPr>
            <p:spPr>
              <a:xfrm>
                <a:off x="761074" y="320711"/>
                <a:ext cx="51313" cy="394474"/>
              </a:xfrm>
              <a:custGeom>
                <a:avLst/>
                <a:gdLst>
                  <a:gd name="connsiteX0" fmla="*/ 12828 w 51313"/>
                  <a:gd name="connsiteY0" fmla="*/ 0 h 394474"/>
                  <a:gd name="connsiteX1" fmla="*/ 9621 w 51313"/>
                  <a:gd name="connsiteY1" fmla="*/ 16035 h 394474"/>
                  <a:gd name="connsiteX2" fmla="*/ 6414 w 51313"/>
                  <a:gd name="connsiteY2" fmla="*/ 25657 h 394474"/>
                  <a:gd name="connsiteX3" fmla="*/ 0 w 51313"/>
                  <a:gd name="connsiteY3" fmla="*/ 73763 h 394474"/>
                  <a:gd name="connsiteX4" fmla="*/ 3207 w 51313"/>
                  <a:gd name="connsiteY4" fmla="*/ 99420 h 394474"/>
                  <a:gd name="connsiteX5" fmla="*/ 9621 w 51313"/>
                  <a:gd name="connsiteY5" fmla="*/ 266190 h 394474"/>
                  <a:gd name="connsiteX6" fmla="*/ 12828 w 51313"/>
                  <a:gd name="connsiteY6" fmla="*/ 288640 h 394474"/>
                  <a:gd name="connsiteX7" fmla="*/ 16035 w 51313"/>
                  <a:gd name="connsiteY7" fmla="*/ 298261 h 394474"/>
                  <a:gd name="connsiteX8" fmla="*/ 19242 w 51313"/>
                  <a:gd name="connsiteY8" fmla="*/ 311089 h 394474"/>
                  <a:gd name="connsiteX9" fmla="*/ 28864 w 51313"/>
                  <a:gd name="connsiteY9" fmla="*/ 372024 h 394474"/>
                  <a:gd name="connsiteX10" fmla="*/ 41692 w 51313"/>
                  <a:gd name="connsiteY10" fmla="*/ 391267 h 394474"/>
                  <a:gd name="connsiteX11" fmla="*/ 51313 w 51313"/>
                  <a:gd name="connsiteY11" fmla="*/ 394474 h 39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313" h="394474">
                    <a:moveTo>
                      <a:pt x="12828" y="0"/>
                    </a:moveTo>
                    <a:cubicBezTo>
                      <a:pt x="11759" y="5345"/>
                      <a:pt x="10943" y="10747"/>
                      <a:pt x="9621" y="16035"/>
                    </a:cubicBezTo>
                    <a:cubicBezTo>
                      <a:pt x="8801" y="19315"/>
                      <a:pt x="7147" y="22357"/>
                      <a:pt x="6414" y="25657"/>
                    </a:cubicBezTo>
                    <a:cubicBezTo>
                      <a:pt x="3215" y="40054"/>
                      <a:pt x="1544" y="59865"/>
                      <a:pt x="0" y="73763"/>
                    </a:cubicBezTo>
                    <a:cubicBezTo>
                      <a:pt x="1069" y="82315"/>
                      <a:pt x="2905" y="90806"/>
                      <a:pt x="3207" y="99420"/>
                    </a:cubicBezTo>
                    <a:cubicBezTo>
                      <a:pt x="9117" y="267850"/>
                      <a:pt x="-10323" y="206353"/>
                      <a:pt x="9621" y="266190"/>
                    </a:cubicBezTo>
                    <a:cubicBezTo>
                      <a:pt x="10690" y="273673"/>
                      <a:pt x="11346" y="281227"/>
                      <a:pt x="12828" y="288640"/>
                    </a:cubicBezTo>
                    <a:cubicBezTo>
                      <a:pt x="13491" y="291955"/>
                      <a:pt x="15106" y="295011"/>
                      <a:pt x="16035" y="298261"/>
                    </a:cubicBezTo>
                    <a:cubicBezTo>
                      <a:pt x="17246" y="302499"/>
                      <a:pt x="18173" y="306813"/>
                      <a:pt x="19242" y="311089"/>
                    </a:cubicBezTo>
                    <a:cubicBezTo>
                      <a:pt x="20058" y="321700"/>
                      <a:pt x="19452" y="357905"/>
                      <a:pt x="28864" y="372024"/>
                    </a:cubicBezTo>
                    <a:cubicBezTo>
                      <a:pt x="33140" y="378438"/>
                      <a:pt x="34379" y="388829"/>
                      <a:pt x="41692" y="391267"/>
                    </a:cubicBezTo>
                    <a:lnTo>
                      <a:pt x="51313" y="394474"/>
                    </a:ln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igura a mano libera 9"/>
              <p:cNvSpPr/>
              <p:nvPr/>
            </p:nvSpPr>
            <p:spPr>
              <a:xfrm>
                <a:off x="1008282" y="314297"/>
                <a:ext cx="16080" cy="342494"/>
              </a:xfrm>
              <a:custGeom>
                <a:avLst/>
                <a:gdLst>
                  <a:gd name="connsiteX0" fmla="*/ 0 w 16080"/>
                  <a:gd name="connsiteY0" fmla="*/ 0 h 342494"/>
                  <a:gd name="connsiteX1" fmla="*/ 6414 w 16080"/>
                  <a:gd name="connsiteY1" fmla="*/ 16035 h 342494"/>
                  <a:gd name="connsiteX2" fmla="*/ 9621 w 16080"/>
                  <a:gd name="connsiteY2" fmla="*/ 25656 h 342494"/>
                  <a:gd name="connsiteX3" fmla="*/ 16035 w 16080"/>
                  <a:gd name="connsiteY3" fmla="*/ 109041 h 342494"/>
                  <a:gd name="connsiteX4" fmla="*/ 12828 w 16080"/>
                  <a:gd name="connsiteY4" fmla="*/ 218083 h 342494"/>
                  <a:gd name="connsiteX5" fmla="*/ 9621 w 16080"/>
                  <a:gd name="connsiteY5" fmla="*/ 234119 h 342494"/>
                  <a:gd name="connsiteX6" fmla="*/ 12828 w 16080"/>
                  <a:gd name="connsiteY6" fmla="*/ 320710 h 342494"/>
                  <a:gd name="connsiteX7" fmla="*/ 16035 w 16080"/>
                  <a:gd name="connsiteY7" fmla="*/ 336746 h 34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80" h="342494">
                    <a:moveTo>
                      <a:pt x="0" y="0"/>
                    </a:moveTo>
                    <a:cubicBezTo>
                      <a:pt x="2138" y="5345"/>
                      <a:pt x="4393" y="10645"/>
                      <a:pt x="6414" y="16035"/>
                    </a:cubicBezTo>
                    <a:cubicBezTo>
                      <a:pt x="7601" y="19200"/>
                      <a:pt x="9273" y="22293"/>
                      <a:pt x="9621" y="25656"/>
                    </a:cubicBezTo>
                    <a:cubicBezTo>
                      <a:pt x="12489" y="53385"/>
                      <a:pt x="16035" y="109041"/>
                      <a:pt x="16035" y="109041"/>
                    </a:cubicBezTo>
                    <a:cubicBezTo>
                      <a:pt x="14966" y="145388"/>
                      <a:pt x="14690" y="181768"/>
                      <a:pt x="12828" y="218083"/>
                    </a:cubicBezTo>
                    <a:cubicBezTo>
                      <a:pt x="12549" y="223527"/>
                      <a:pt x="9621" y="228668"/>
                      <a:pt x="9621" y="234119"/>
                    </a:cubicBezTo>
                    <a:cubicBezTo>
                      <a:pt x="9621" y="263002"/>
                      <a:pt x="10907" y="291891"/>
                      <a:pt x="12828" y="320710"/>
                    </a:cubicBezTo>
                    <a:cubicBezTo>
                      <a:pt x="16711" y="378957"/>
                      <a:pt x="16035" y="297483"/>
                      <a:pt x="16035" y="336746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igura a mano libera 10"/>
              <p:cNvSpPr/>
              <p:nvPr/>
            </p:nvSpPr>
            <p:spPr>
              <a:xfrm>
                <a:off x="1268051" y="320711"/>
                <a:ext cx="27912" cy="275811"/>
              </a:xfrm>
              <a:custGeom>
                <a:avLst/>
                <a:gdLst>
                  <a:gd name="connsiteX0" fmla="*/ 3207 w 27912"/>
                  <a:gd name="connsiteY0" fmla="*/ 0 h 275811"/>
                  <a:gd name="connsiteX1" fmla="*/ 9621 w 27912"/>
                  <a:gd name="connsiteY1" fmla="*/ 16035 h 275811"/>
                  <a:gd name="connsiteX2" fmla="*/ 16035 w 27912"/>
                  <a:gd name="connsiteY2" fmla="*/ 22450 h 275811"/>
                  <a:gd name="connsiteX3" fmla="*/ 19242 w 27912"/>
                  <a:gd name="connsiteY3" fmla="*/ 48106 h 275811"/>
                  <a:gd name="connsiteX4" fmla="*/ 25656 w 27912"/>
                  <a:gd name="connsiteY4" fmla="*/ 99420 h 275811"/>
                  <a:gd name="connsiteX5" fmla="*/ 19242 w 27912"/>
                  <a:gd name="connsiteY5" fmla="*/ 253361 h 275811"/>
                  <a:gd name="connsiteX6" fmla="*/ 16035 w 27912"/>
                  <a:gd name="connsiteY6" fmla="*/ 262983 h 275811"/>
                  <a:gd name="connsiteX7" fmla="*/ 6414 w 27912"/>
                  <a:gd name="connsiteY7" fmla="*/ 269397 h 275811"/>
                  <a:gd name="connsiteX8" fmla="*/ 0 w 27912"/>
                  <a:gd name="connsiteY8" fmla="*/ 275811 h 27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12" h="275811">
                    <a:moveTo>
                      <a:pt x="3207" y="0"/>
                    </a:moveTo>
                    <a:cubicBezTo>
                      <a:pt x="5345" y="5345"/>
                      <a:pt x="6765" y="11037"/>
                      <a:pt x="9621" y="16035"/>
                    </a:cubicBezTo>
                    <a:cubicBezTo>
                      <a:pt x="11121" y="18660"/>
                      <a:pt x="15166" y="19554"/>
                      <a:pt x="16035" y="22450"/>
                    </a:cubicBezTo>
                    <a:cubicBezTo>
                      <a:pt x="18511" y="30705"/>
                      <a:pt x="18384" y="39530"/>
                      <a:pt x="19242" y="48106"/>
                    </a:cubicBezTo>
                    <a:cubicBezTo>
                      <a:pt x="24006" y="95749"/>
                      <a:pt x="18919" y="72472"/>
                      <a:pt x="25656" y="99420"/>
                    </a:cubicBezTo>
                    <a:cubicBezTo>
                      <a:pt x="23518" y="150734"/>
                      <a:pt x="35481" y="204638"/>
                      <a:pt x="19242" y="253361"/>
                    </a:cubicBezTo>
                    <a:cubicBezTo>
                      <a:pt x="18173" y="256568"/>
                      <a:pt x="18147" y="260343"/>
                      <a:pt x="16035" y="262983"/>
                    </a:cubicBezTo>
                    <a:cubicBezTo>
                      <a:pt x="13627" y="265993"/>
                      <a:pt x="9424" y="266989"/>
                      <a:pt x="6414" y="269397"/>
                    </a:cubicBezTo>
                    <a:cubicBezTo>
                      <a:pt x="4053" y="271286"/>
                      <a:pt x="2138" y="273673"/>
                      <a:pt x="0" y="275811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Figura a mano libera 16"/>
              <p:cNvSpPr/>
              <p:nvPr/>
            </p:nvSpPr>
            <p:spPr>
              <a:xfrm>
                <a:off x="497087" y="2502882"/>
                <a:ext cx="96211" cy="487484"/>
              </a:xfrm>
              <a:custGeom>
                <a:avLst/>
                <a:gdLst>
                  <a:gd name="connsiteX0" fmla="*/ 35277 w 96211"/>
                  <a:gd name="connsiteY0" fmla="*/ 0 h 487484"/>
                  <a:gd name="connsiteX1" fmla="*/ 32070 w 96211"/>
                  <a:gd name="connsiteY1" fmla="*/ 16035 h 487484"/>
                  <a:gd name="connsiteX2" fmla="*/ 25656 w 96211"/>
                  <a:gd name="connsiteY2" fmla="*/ 22450 h 487484"/>
                  <a:gd name="connsiteX3" fmla="*/ 12828 w 96211"/>
                  <a:gd name="connsiteY3" fmla="*/ 41692 h 487484"/>
                  <a:gd name="connsiteX4" fmla="*/ 6414 w 96211"/>
                  <a:gd name="connsiteY4" fmla="*/ 51314 h 487484"/>
                  <a:gd name="connsiteX5" fmla="*/ 0 w 96211"/>
                  <a:gd name="connsiteY5" fmla="*/ 70556 h 487484"/>
                  <a:gd name="connsiteX6" fmla="*/ 3207 w 96211"/>
                  <a:gd name="connsiteY6" fmla="*/ 105834 h 487484"/>
                  <a:gd name="connsiteX7" fmla="*/ 6414 w 96211"/>
                  <a:gd name="connsiteY7" fmla="*/ 115456 h 487484"/>
                  <a:gd name="connsiteX8" fmla="*/ 9621 w 96211"/>
                  <a:gd name="connsiteY8" fmla="*/ 131491 h 487484"/>
                  <a:gd name="connsiteX9" fmla="*/ 16035 w 96211"/>
                  <a:gd name="connsiteY9" fmla="*/ 211669 h 487484"/>
                  <a:gd name="connsiteX10" fmla="*/ 22449 w 96211"/>
                  <a:gd name="connsiteY10" fmla="*/ 243740 h 487484"/>
                  <a:gd name="connsiteX11" fmla="*/ 28863 w 96211"/>
                  <a:gd name="connsiteY11" fmla="*/ 262983 h 487484"/>
                  <a:gd name="connsiteX12" fmla="*/ 32070 w 96211"/>
                  <a:gd name="connsiteY12" fmla="*/ 285433 h 487484"/>
                  <a:gd name="connsiteX13" fmla="*/ 35277 w 96211"/>
                  <a:gd name="connsiteY13" fmla="*/ 349575 h 487484"/>
                  <a:gd name="connsiteX14" fmla="*/ 41691 w 96211"/>
                  <a:gd name="connsiteY14" fmla="*/ 368817 h 487484"/>
                  <a:gd name="connsiteX15" fmla="*/ 44898 w 96211"/>
                  <a:gd name="connsiteY15" fmla="*/ 381646 h 487484"/>
                  <a:gd name="connsiteX16" fmla="*/ 48105 w 96211"/>
                  <a:gd name="connsiteY16" fmla="*/ 416924 h 487484"/>
                  <a:gd name="connsiteX17" fmla="*/ 54519 w 96211"/>
                  <a:gd name="connsiteY17" fmla="*/ 436167 h 487484"/>
                  <a:gd name="connsiteX18" fmla="*/ 57727 w 96211"/>
                  <a:gd name="connsiteY18" fmla="*/ 445788 h 487484"/>
                  <a:gd name="connsiteX19" fmla="*/ 60934 w 96211"/>
                  <a:gd name="connsiteY19" fmla="*/ 455409 h 487484"/>
                  <a:gd name="connsiteX20" fmla="*/ 67348 w 96211"/>
                  <a:gd name="connsiteY20" fmla="*/ 465031 h 487484"/>
                  <a:gd name="connsiteX21" fmla="*/ 70555 w 96211"/>
                  <a:gd name="connsiteY21" fmla="*/ 477859 h 487484"/>
                  <a:gd name="connsiteX22" fmla="*/ 80176 w 96211"/>
                  <a:gd name="connsiteY22" fmla="*/ 481066 h 487484"/>
                  <a:gd name="connsiteX23" fmla="*/ 96211 w 96211"/>
                  <a:gd name="connsiteY23" fmla="*/ 484273 h 487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6211" h="487484">
                    <a:moveTo>
                      <a:pt x="35277" y="0"/>
                    </a:moveTo>
                    <a:cubicBezTo>
                      <a:pt x="34208" y="5345"/>
                      <a:pt x="34217" y="11025"/>
                      <a:pt x="32070" y="16035"/>
                    </a:cubicBezTo>
                    <a:cubicBezTo>
                      <a:pt x="30879" y="18814"/>
                      <a:pt x="27470" y="20031"/>
                      <a:pt x="25656" y="22450"/>
                    </a:cubicBezTo>
                    <a:cubicBezTo>
                      <a:pt x="21031" y="28617"/>
                      <a:pt x="17104" y="35278"/>
                      <a:pt x="12828" y="41692"/>
                    </a:cubicBezTo>
                    <a:cubicBezTo>
                      <a:pt x="10690" y="44899"/>
                      <a:pt x="7633" y="47657"/>
                      <a:pt x="6414" y="51314"/>
                    </a:cubicBezTo>
                    <a:lnTo>
                      <a:pt x="0" y="70556"/>
                    </a:lnTo>
                    <a:cubicBezTo>
                      <a:pt x="1069" y="82315"/>
                      <a:pt x="1537" y="94145"/>
                      <a:pt x="3207" y="105834"/>
                    </a:cubicBezTo>
                    <a:cubicBezTo>
                      <a:pt x="3685" y="109181"/>
                      <a:pt x="5594" y="112176"/>
                      <a:pt x="6414" y="115456"/>
                    </a:cubicBezTo>
                    <a:cubicBezTo>
                      <a:pt x="7736" y="120744"/>
                      <a:pt x="8850" y="126095"/>
                      <a:pt x="9621" y="131491"/>
                    </a:cubicBezTo>
                    <a:cubicBezTo>
                      <a:pt x="14861" y="168174"/>
                      <a:pt x="11975" y="167005"/>
                      <a:pt x="16035" y="211669"/>
                    </a:cubicBezTo>
                    <a:cubicBezTo>
                      <a:pt x="16789" y="219962"/>
                      <a:pt x="19819" y="234972"/>
                      <a:pt x="22449" y="243740"/>
                    </a:cubicBezTo>
                    <a:cubicBezTo>
                      <a:pt x="24392" y="250216"/>
                      <a:pt x="28863" y="262983"/>
                      <a:pt x="28863" y="262983"/>
                    </a:cubicBezTo>
                    <a:cubicBezTo>
                      <a:pt x="29932" y="270466"/>
                      <a:pt x="31512" y="277894"/>
                      <a:pt x="32070" y="285433"/>
                    </a:cubicBezTo>
                    <a:cubicBezTo>
                      <a:pt x="33651" y="306782"/>
                      <a:pt x="32823" y="328309"/>
                      <a:pt x="35277" y="349575"/>
                    </a:cubicBezTo>
                    <a:cubicBezTo>
                      <a:pt x="36052" y="356291"/>
                      <a:pt x="40051" y="362258"/>
                      <a:pt x="41691" y="368817"/>
                    </a:cubicBezTo>
                    <a:lnTo>
                      <a:pt x="44898" y="381646"/>
                    </a:lnTo>
                    <a:cubicBezTo>
                      <a:pt x="45967" y="393405"/>
                      <a:pt x="46053" y="405296"/>
                      <a:pt x="48105" y="416924"/>
                    </a:cubicBezTo>
                    <a:cubicBezTo>
                      <a:pt x="49280" y="423582"/>
                      <a:pt x="52381" y="429753"/>
                      <a:pt x="54519" y="436167"/>
                    </a:cubicBezTo>
                    <a:lnTo>
                      <a:pt x="57727" y="445788"/>
                    </a:lnTo>
                    <a:cubicBezTo>
                      <a:pt x="58796" y="448995"/>
                      <a:pt x="59059" y="452596"/>
                      <a:pt x="60934" y="455409"/>
                    </a:cubicBezTo>
                    <a:lnTo>
                      <a:pt x="67348" y="465031"/>
                    </a:lnTo>
                    <a:cubicBezTo>
                      <a:pt x="68417" y="469307"/>
                      <a:pt x="67802" y="474417"/>
                      <a:pt x="70555" y="477859"/>
                    </a:cubicBezTo>
                    <a:cubicBezTo>
                      <a:pt x="72667" y="480499"/>
                      <a:pt x="77152" y="479554"/>
                      <a:pt x="80176" y="481066"/>
                    </a:cubicBezTo>
                    <a:cubicBezTo>
                      <a:pt x="93721" y="487838"/>
                      <a:pt x="85150" y="489804"/>
                      <a:pt x="96211" y="484273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Figura a mano libera 17"/>
              <p:cNvSpPr/>
              <p:nvPr/>
            </p:nvSpPr>
            <p:spPr>
              <a:xfrm>
                <a:off x="750441" y="2470811"/>
                <a:ext cx="51313" cy="394474"/>
              </a:xfrm>
              <a:custGeom>
                <a:avLst/>
                <a:gdLst>
                  <a:gd name="connsiteX0" fmla="*/ 12828 w 51313"/>
                  <a:gd name="connsiteY0" fmla="*/ 0 h 394474"/>
                  <a:gd name="connsiteX1" fmla="*/ 9621 w 51313"/>
                  <a:gd name="connsiteY1" fmla="*/ 16035 h 394474"/>
                  <a:gd name="connsiteX2" fmla="*/ 6414 w 51313"/>
                  <a:gd name="connsiteY2" fmla="*/ 25657 h 394474"/>
                  <a:gd name="connsiteX3" fmla="*/ 0 w 51313"/>
                  <a:gd name="connsiteY3" fmla="*/ 73763 h 394474"/>
                  <a:gd name="connsiteX4" fmla="*/ 3207 w 51313"/>
                  <a:gd name="connsiteY4" fmla="*/ 99420 h 394474"/>
                  <a:gd name="connsiteX5" fmla="*/ 9621 w 51313"/>
                  <a:gd name="connsiteY5" fmla="*/ 266190 h 394474"/>
                  <a:gd name="connsiteX6" fmla="*/ 12828 w 51313"/>
                  <a:gd name="connsiteY6" fmla="*/ 288640 h 394474"/>
                  <a:gd name="connsiteX7" fmla="*/ 16035 w 51313"/>
                  <a:gd name="connsiteY7" fmla="*/ 298261 h 394474"/>
                  <a:gd name="connsiteX8" fmla="*/ 19242 w 51313"/>
                  <a:gd name="connsiteY8" fmla="*/ 311089 h 394474"/>
                  <a:gd name="connsiteX9" fmla="*/ 28864 w 51313"/>
                  <a:gd name="connsiteY9" fmla="*/ 372024 h 394474"/>
                  <a:gd name="connsiteX10" fmla="*/ 41692 w 51313"/>
                  <a:gd name="connsiteY10" fmla="*/ 391267 h 394474"/>
                  <a:gd name="connsiteX11" fmla="*/ 51313 w 51313"/>
                  <a:gd name="connsiteY11" fmla="*/ 394474 h 39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313" h="394474">
                    <a:moveTo>
                      <a:pt x="12828" y="0"/>
                    </a:moveTo>
                    <a:cubicBezTo>
                      <a:pt x="11759" y="5345"/>
                      <a:pt x="10943" y="10747"/>
                      <a:pt x="9621" y="16035"/>
                    </a:cubicBezTo>
                    <a:cubicBezTo>
                      <a:pt x="8801" y="19315"/>
                      <a:pt x="7147" y="22357"/>
                      <a:pt x="6414" y="25657"/>
                    </a:cubicBezTo>
                    <a:cubicBezTo>
                      <a:pt x="3215" y="40054"/>
                      <a:pt x="1544" y="59865"/>
                      <a:pt x="0" y="73763"/>
                    </a:cubicBezTo>
                    <a:cubicBezTo>
                      <a:pt x="1069" y="82315"/>
                      <a:pt x="2905" y="90806"/>
                      <a:pt x="3207" y="99420"/>
                    </a:cubicBezTo>
                    <a:cubicBezTo>
                      <a:pt x="9117" y="267850"/>
                      <a:pt x="-10323" y="206353"/>
                      <a:pt x="9621" y="266190"/>
                    </a:cubicBezTo>
                    <a:cubicBezTo>
                      <a:pt x="10690" y="273673"/>
                      <a:pt x="11346" y="281227"/>
                      <a:pt x="12828" y="288640"/>
                    </a:cubicBezTo>
                    <a:cubicBezTo>
                      <a:pt x="13491" y="291955"/>
                      <a:pt x="15106" y="295011"/>
                      <a:pt x="16035" y="298261"/>
                    </a:cubicBezTo>
                    <a:cubicBezTo>
                      <a:pt x="17246" y="302499"/>
                      <a:pt x="18173" y="306813"/>
                      <a:pt x="19242" y="311089"/>
                    </a:cubicBezTo>
                    <a:cubicBezTo>
                      <a:pt x="20058" y="321700"/>
                      <a:pt x="19452" y="357905"/>
                      <a:pt x="28864" y="372024"/>
                    </a:cubicBezTo>
                    <a:cubicBezTo>
                      <a:pt x="33140" y="378438"/>
                      <a:pt x="34379" y="388829"/>
                      <a:pt x="41692" y="391267"/>
                    </a:cubicBezTo>
                    <a:lnTo>
                      <a:pt x="51313" y="394474"/>
                    </a:ln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Figura a mano libera 18"/>
              <p:cNvSpPr/>
              <p:nvPr/>
            </p:nvSpPr>
            <p:spPr>
              <a:xfrm>
                <a:off x="974932" y="2464397"/>
                <a:ext cx="16080" cy="342494"/>
              </a:xfrm>
              <a:custGeom>
                <a:avLst/>
                <a:gdLst>
                  <a:gd name="connsiteX0" fmla="*/ 0 w 16080"/>
                  <a:gd name="connsiteY0" fmla="*/ 0 h 342494"/>
                  <a:gd name="connsiteX1" fmla="*/ 6414 w 16080"/>
                  <a:gd name="connsiteY1" fmla="*/ 16035 h 342494"/>
                  <a:gd name="connsiteX2" fmla="*/ 9621 w 16080"/>
                  <a:gd name="connsiteY2" fmla="*/ 25656 h 342494"/>
                  <a:gd name="connsiteX3" fmla="*/ 16035 w 16080"/>
                  <a:gd name="connsiteY3" fmla="*/ 109041 h 342494"/>
                  <a:gd name="connsiteX4" fmla="*/ 12828 w 16080"/>
                  <a:gd name="connsiteY4" fmla="*/ 218083 h 342494"/>
                  <a:gd name="connsiteX5" fmla="*/ 9621 w 16080"/>
                  <a:gd name="connsiteY5" fmla="*/ 234119 h 342494"/>
                  <a:gd name="connsiteX6" fmla="*/ 12828 w 16080"/>
                  <a:gd name="connsiteY6" fmla="*/ 320710 h 342494"/>
                  <a:gd name="connsiteX7" fmla="*/ 16035 w 16080"/>
                  <a:gd name="connsiteY7" fmla="*/ 336746 h 342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80" h="342494">
                    <a:moveTo>
                      <a:pt x="0" y="0"/>
                    </a:moveTo>
                    <a:cubicBezTo>
                      <a:pt x="2138" y="5345"/>
                      <a:pt x="4393" y="10645"/>
                      <a:pt x="6414" y="16035"/>
                    </a:cubicBezTo>
                    <a:cubicBezTo>
                      <a:pt x="7601" y="19200"/>
                      <a:pt x="9273" y="22293"/>
                      <a:pt x="9621" y="25656"/>
                    </a:cubicBezTo>
                    <a:cubicBezTo>
                      <a:pt x="12489" y="53385"/>
                      <a:pt x="16035" y="109041"/>
                      <a:pt x="16035" y="109041"/>
                    </a:cubicBezTo>
                    <a:cubicBezTo>
                      <a:pt x="14966" y="145388"/>
                      <a:pt x="14690" y="181768"/>
                      <a:pt x="12828" y="218083"/>
                    </a:cubicBezTo>
                    <a:cubicBezTo>
                      <a:pt x="12549" y="223527"/>
                      <a:pt x="9621" y="228668"/>
                      <a:pt x="9621" y="234119"/>
                    </a:cubicBezTo>
                    <a:cubicBezTo>
                      <a:pt x="9621" y="263002"/>
                      <a:pt x="10907" y="291891"/>
                      <a:pt x="12828" y="320710"/>
                    </a:cubicBezTo>
                    <a:cubicBezTo>
                      <a:pt x="16711" y="378957"/>
                      <a:pt x="16035" y="297483"/>
                      <a:pt x="16035" y="336746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Figura a mano libera 19"/>
              <p:cNvSpPr/>
              <p:nvPr/>
            </p:nvSpPr>
            <p:spPr>
              <a:xfrm>
                <a:off x="1234701" y="2470811"/>
                <a:ext cx="27912" cy="275811"/>
              </a:xfrm>
              <a:custGeom>
                <a:avLst/>
                <a:gdLst>
                  <a:gd name="connsiteX0" fmla="*/ 3207 w 27912"/>
                  <a:gd name="connsiteY0" fmla="*/ 0 h 275811"/>
                  <a:gd name="connsiteX1" fmla="*/ 9621 w 27912"/>
                  <a:gd name="connsiteY1" fmla="*/ 16035 h 275811"/>
                  <a:gd name="connsiteX2" fmla="*/ 16035 w 27912"/>
                  <a:gd name="connsiteY2" fmla="*/ 22450 h 275811"/>
                  <a:gd name="connsiteX3" fmla="*/ 19242 w 27912"/>
                  <a:gd name="connsiteY3" fmla="*/ 48106 h 275811"/>
                  <a:gd name="connsiteX4" fmla="*/ 25656 w 27912"/>
                  <a:gd name="connsiteY4" fmla="*/ 99420 h 275811"/>
                  <a:gd name="connsiteX5" fmla="*/ 19242 w 27912"/>
                  <a:gd name="connsiteY5" fmla="*/ 253361 h 275811"/>
                  <a:gd name="connsiteX6" fmla="*/ 16035 w 27912"/>
                  <a:gd name="connsiteY6" fmla="*/ 262983 h 275811"/>
                  <a:gd name="connsiteX7" fmla="*/ 6414 w 27912"/>
                  <a:gd name="connsiteY7" fmla="*/ 269397 h 275811"/>
                  <a:gd name="connsiteX8" fmla="*/ 0 w 27912"/>
                  <a:gd name="connsiteY8" fmla="*/ 275811 h 27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912" h="275811">
                    <a:moveTo>
                      <a:pt x="3207" y="0"/>
                    </a:moveTo>
                    <a:cubicBezTo>
                      <a:pt x="5345" y="5345"/>
                      <a:pt x="6765" y="11037"/>
                      <a:pt x="9621" y="16035"/>
                    </a:cubicBezTo>
                    <a:cubicBezTo>
                      <a:pt x="11121" y="18660"/>
                      <a:pt x="15166" y="19554"/>
                      <a:pt x="16035" y="22450"/>
                    </a:cubicBezTo>
                    <a:cubicBezTo>
                      <a:pt x="18511" y="30705"/>
                      <a:pt x="18384" y="39530"/>
                      <a:pt x="19242" y="48106"/>
                    </a:cubicBezTo>
                    <a:cubicBezTo>
                      <a:pt x="24006" y="95749"/>
                      <a:pt x="18919" y="72472"/>
                      <a:pt x="25656" y="99420"/>
                    </a:cubicBezTo>
                    <a:cubicBezTo>
                      <a:pt x="23518" y="150734"/>
                      <a:pt x="35481" y="204638"/>
                      <a:pt x="19242" y="253361"/>
                    </a:cubicBezTo>
                    <a:cubicBezTo>
                      <a:pt x="18173" y="256568"/>
                      <a:pt x="18147" y="260343"/>
                      <a:pt x="16035" y="262983"/>
                    </a:cubicBezTo>
                    <a:cubicBezTo>
                      <a:pt x="13627" y="265993"/>
                      <a:pt x="9424" y="266989"/>
                      <a:pt x="6414" y="269397"/>
                    </a:cubicBezTo>
                    <a:cubicBezTo>
                      <a:pt x="4053" y="271286"/>
                      <a:pt x="2138" y="273673"/>
                      <a:pt x="0" y="275811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Figura a mano libera 20"/>
              <p:cNvSpPr/>
              <p:nvPr/>
            </p:nvSpPr>
            <p:spPr>
              <a:xfrm>
                <a:off x="2252675" y="254000"/>
                <a:ext cx="104775" cy="438150"/>
              </a:xfrm>
              <a:custGeom>
                <a:avLst/>
                <a:gdLst>
                  <a:gd name="connsiteX0" fmla="*/ 60325 w 104775"/>
                  <a:gd name="connsiteY0" fmla="*/ 0 h 438150"/>
                  <a:gd name="connsiteX1" fmla="*/ 44450 w 104775"/>
                  <a:gd name="connsiteY1" fmla="*/ 3175 h 438150"/>
                  <a:gd name="connsiteX2" fmla="*/ 38100 w 104775"/>
                  <a:gd name="connsiteY2" fmla="*/ 12700 h 438150"/>
                  <a:gd name="connsiteX3" fmla="*/ 28575 w 104775"/>
                  <a:gd name="connsiteY3" fmla="*/ 15875 h 438150"/>
                  <a:gd name="connsiteX4" fmla="*/ 22225 w 104775"/>
                  <a:gd name="connsiteY4" fmla="*/ 25400 h 438150"/>
                  <a:gd name="connsiteX5" fmla="*/ 9525 w 104775"/>
                  <a:gd name="connsiteY5" fmla="*/ 53975 h 438150"/>
                  <a:gd name="connsiteX6" fmla="*/ 6350 w 104775"/>
                  <a:gd name="connsiteY6" fmla="*/ 92075 h 438150"/>
                  <a:gd name="connsiteX7" fmla="*/ 0 w 104775"/>
                  <a:gd name="connsiteY7" fmla="*/ 215900 h 438150"/>
                  <a:gd name="connsiteX8" fmla="*/ 3175 w 104775"/>
                  <a:gd name="connsiteY8" fmla="*/ 269875 h 438150"/>
                  <a:gd name="connsiteX9" fmla="*/ 12700 w 104775"/>
                  <a:gd name="connsiteY9" fmla="*/ 301625 h 438150"/>
                  <a:gd name="connsiteX10" fmla="*/ 15875 w 104775"/>
                  <a:gd name="connsiteY10" fmla="*/ 314325 h 438150"/>
                  <a:gd name="connsiteX11" fmla="*/ 22225 w 104775"/>
                  <a:gd name="connsiteY11" fmla="*/ 336550 h 438150"/>
                  <a:gd name="connsiteX12" fmla="*/ 25400 w 104775"/>
                  <a:gd name="connsiteY12" fmla="*/ 365125 h 438150"/>
                  <a:gd name="connsiteX13" fmla="*/ 34925 w 104775"/>
                  <a:gd name="connsiteY13" fmla="*/ 384175 h 438150"/>
                  <a:gd name="connsiteX14" fmla="*/ 44450 w 104775"/>
                  <a:gd name="connsiteY14" fmla="*/ 393700 h 438150"/>
                  <a:gd name="connsiteX15" fmla="*/ 60325 w 104775"/>
                  <a:gd name="connsiteY15" fmla="*/ 409575 h 438150"/>
                  <a:gd name="connsiteX16" fmla="*/ 66675 w 104775"/>
                  <a:gd name="connsiteY16" fmla="*/ 419100 h 438150"/>
                  <a:gd name="connsiteX17" fmla="*/ 88900 w 104775"/>
                  <a:gd name="connsiteY17" fmla="*/ 428625 h 438150"/>
                  <a:gd name="connsiteX18" fmla="*/ 104775 w 104775"/>
                  <a:gd name="connsiteY18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4775" h="438150">
                    <a:moveTo>
                      <a:pt x="60325" y="0"/>
                    </a:moveTo>
                    <a:cubicBezTo>
                      <a:pt x="55033" y="1058"/>
                      <a:pt x="49135" y="498"/>
                      <a:pt x="44450" y="3175"/>
                    </a:cubicBezTo>
                    <a:cubicBezTo>
                      <a:pt x="41137" y="5068"/>
                      <a:pt x="41080" y="10316"/>
                      <a:pt x="38100" y="12700"/>
                    </a:cubicBezTo>
                    <a:cubicBezTo>
                      <a:pt x="35487" y="14791"/>
                      <a:pt x="31750" y="14817"/>
                      <a:pt x="28575" y="15875"/>
                    </a:cubicBezTo>
                    <a:cubicBezTo>
                      <a:pt x="26458" y="19050"/>
                      <a:pt x="23775" y="21913"/>
                      <a:pt x="22225" y="25400"/>
                    </a:cubicBezTo>
                    <a:cubicBezTo>
                      <a:pt x="7112" y="59405"/>
                      <a:pt x="23896" y="32419"/>
                      <a:pt x="9525" y="53975"/>
                    </a:cubicBezTo>
                    <a:cubicBezTo>
                      <a:pt x="8467" y="66675"/>
                      <a:pt x="6881" y="79342"/>
                      <a:pt x="6350" y="92075"/>
                    </a:cubicBezTo>
                    <a:cubicBezTo>
                      <a:pt x="1215" y="215323"/>
                      <a:pt x="15392" y="169724"/>
                      <a:pt x="0" y="215900"/>
                    </a:cubicBezTo>
                    <a:cubicBezTo>
                      <a:pt x="1058" y="233892"/>
                      <a:pt x="1466" y="251933"/>
                      <a:pt x="3175" y="269875"/>
                    </a:cubicBezTo>
                    <a:cubicBezTo>
                      <a:pt x="3950" y="278015"/>
                      <a:pt x="11141" y="295390"/>
                      <a:pt x="12700" y="301625"/>
                    </a:cubicBezTo>
                    <a:cubicBezTo>
                      <a:pt x="13758" y="305858"/>
                      <a:pt x="14676" y="310129"/>
                      <a:pt x="15875" y="314325"/>
                    </a:cubicBezTo>
                    <a:cubicBezTo>
                      <a:pt x="24985" y="346209"/>
                      <a:pt x="12299" y="296848"/>
                      <a:pt x="22225" y="336550"/>
                    </a:cubicBezTo>
                    <a:cubicBezTo>
                      <a:pt x="23283" y="346075"/>
                      <a:pt x="23824" y="355672"/>
                      <a:pt x="25400" y="365125"/>
                    </a:cubicBezTo>
                    <a:cubicBezTo>
                      <a:pt x="26593" y="372285"/>
                      <a:pt x="30354" y="378690"/>
                      <a:pt x="34925" y="384175"/>
                    </a:cubicBezTo>
                    <a:cubicBezTo>
                      <a:pt x="37800" y="387624"/>
                      <a:pt x="41575" y="390251"/>
                      <a:pt x="44450" y="393700"/>
                    </a:cubicBezTo>
                    <a:cubicBezTo>
                      <a:pt x="57679" y="409575"/>
                      <a:pt x="42863" y="397933"/>
                      <a:pt x="60325" y="409575"/>
                    </a:cubicBezTo>
                    <a:cubicBezTo>
                      <a:pt x="62442" y="412750"/>
                      <a:pt x="63977" y="416402"/>
                      <a:pt x="66675" y="419100"/>
                    </a:cubicBezTo>
                    <a:cubicBezTo>
                      <a:pt x="73984" y="426409"/>
                      <a:pt x="79184" y="426196"/>
                      <a:pt x="88900" y="428625"/>
                    </a:cubicBezTo>
                    <a:cubicBezTo>
                      <a:pt x="100394" y="436288"/>
                      <a:pt x="95012" y="433268"/>
                      <a:pt x="104775" y="4381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Figura a mano libera 21"/>
              <p:cNvSpPr/>
              <p:nvPr/>
            </p:nvSpPr>
            <p:spPr>
              <a:xfrm>
                <a:off x="2392375" y="228600"/>
                <a:ext cx="57150" cy="349275"/>
              </a:xfrm>
              <a:custGeom>
                <a:avLst/>
                <a:gdLst>
                  <a:gd name="connsiteX0" fmla="*/ 34925 w 57150"/>
                  <a:gd name="connsiteY0" fmla="*/ 0 h 349275"/>
                  <a:gd name="connsiteX1" fmla="*/ 19050 w 57150"/>
                  <a:gd name="connsiteY1" fmla="*/ 12700 h 349275"/>
                  <a:gd name="connsiteX2" fmla="*/ 12700 w 57150"/>
                  <a:gd name="connsiteY2" fmla="*/ 31750 h 349275"/>
                  <a:gd name="connsiteX3" fmla="*/ 9525 w 57150"/>
                  <a:gd name="connsiteY3" fmla="*/ 41275 h 349275"/>
                  <a:gd name="connsiteX4" fmla="*/ 3175 w 57150"/>
                  <a:gd name="connsiteY4" fmla="*/ 60325 h 349275"/>
                  <a:gd name="connsiteX5" fmla="*/ 0 w 57150"/>
                  <a:gd name="connsiteY5" fmla="*/ 69850 h 349275"/>
                  <a:gd name="connsiteX6" fmla="*/ 3175 w 57150"/>
                  <a:gd name="connsiteY6" fmla="*/ 161925 h 349275"/>
                  <a:gd name="connsiteX7" fmla="*/ 9525 w 57150"/>
                  <a:gd name="connsiteY7" fmla="*/ 190500 h 349275"/>
                  <a:gd name="connsiteX8" fmla="*/ 12700 w 57150"/>
                  <a:gd name="connsiteY8" fmla="*/ 244475 h 349275"/>
                  <a:gd name="connsiteX9" fmla="*/ 22225 w 57150"/>
                  <a:gd name="connsiteY9" fmla="*/ 263525 h 349275"/>
                  <a:gd name="connsiteX10" fmla="*/ 31750 w 57150"/>
                  <a:gd name="connsiteY10" fmla="*/ 295275 h 349275"/>
                  <a:gd name="connsiteX11" fmla="*/ 38100 w 57150"/>
                  <a:gd name="connsiteY11" fmla="*/ 323850 h 349275"/>
                  <a:gd name="connsiteX12" fmla="*/ 41275 w 57150"/>
                  <a:gd name="connsiteY12" fmla="*/ 336550 h 349275"/>
                  <a:gd name="connsiteX13" fmla="*/ 50800 w 57150"/>
                  <a:gd name="connsiteY13" fmla="*/ 339725 h 349275"/>
                  <a:gd name="connsiteX14" fmla="*/ 57150 w 57150"/>
                  <a:gd name="connsiteY14" fmla="*/ 349250 h 3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349275">
                    <a:moveTo>
                      <a:pt x="34925" y="0"/>
                    </a:moveTo>
                    <a:cubicBezTo>
                      <a:pt x="29633" y="4233"/>
                      <a:pt x="22936" y="7148"/>
                      <a:pt x="19050" y="12700"/>
                    </a:cubicBezTo>
                    <a:cubicBezTo>
                      <a:pt x="15212" y="18184"/>
                      <a:pt x="14817" y="25400"/>
                      <a:pt x="12700" y="31750"/>
                    </a:cubicBezTo>
                    <a:lnTo>
                      <a:pt x="9525" y="41275"/>
                    </a:lnTo>
                    <a:lnTo>
                      <a:pt x="3175" y="60325"/>
                    </a:lnTo>
                    <a:lnTo>
                      <a:pt x="0" y="69850"/>
                    </a:lnTo>
                    <a:cubicBezTo>
                      <a:pt x="1058" y="100542"/>
                      <a:pt x="1372" y="131268"/>
                      <a:pt x="3175" y="161925"/>
                    </a:cubicBezTo>
                    <a:cubicBezTo>
                      <a:pt x="3485" y="167196"/>
                      <a:pt x="8050" y="184599"/>
                      <a:pt x="9525" y="190500"/>
                    </a:cubicBezTo>
                    <a:cubicBezTo>
                      <a:pt x="10583" y="208492"/>
                      <a:pt x="10907" y="226542"/>
                      <a:pt x="12700" y="244475"/>
                    </a:cubicBezTo>
                    <a:cubicBezTo>
                      <a:pt x="13821" y="255681"/>
                      <a:pt x="17737" y="253427"/>
                      <a:pt x="22225" y="263525"/>
                    </a:cubicBezTo>
                    <a:cubicBezTo>
                      <a:pt x="25170" y="270152"/>
                      <a:pt x="30071" y="286879"/>
                      <a:pt x="31750" y="295275"/>
                    </a:cubicBezTo>
                    <a:cubicBezTo>
                      <a:pt x="41300" y="343023"/>
                      <a:pt x="29861" y="295014"/>
                      <a:pt x="38100" y="323850"/>
                    </a:cubicBezTo>
                    <a:cubicBezTo>
                      <a:pt x="39299" y="328046"/>
                      <a:pt x="38549" y="333143"/>
                      <a:pt x="41275" y="336550"/>
                    </a:cubicBezTo>
                    <a:cubicBezTo>
                      <a:pt x="43366" y="339163"/>
                      <a:pt x="47625" y="338667"/>
                      <a:pt x="50800" y="339725"/>
                    </a:cubicBezTo>
                    <a:cubicBezTo>
                      <a:pt x="54310" y="350254"/>
                      <a:pt x="50628" y="349250"/>
                      <a:pt x="57150" y="3492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igura a mano libera 22"/>
              <p:cNvSpPr/>
              <p:nvPr/>
            </p:nvSpPr>
            <p:spPr>
              <a:xfrm>
                <a:off x="2581033" y="206375"/>
                <a:ext cx="17717" cy="273050"/>
              </a:xfrm>
              <a:custGeom>
                <a:avLst/>
                <a:gdLst>
                  <a:gd name="connsiteX0" fmla="*/ 14542 w 17717"/>
                  <a:gd name="connsiteY0" fmla="*/ 0 h 273050"/>
                  <a:gd name="connsiteX1" fmla="*/ 5017 w 17717"/>
                  <a:gd name="connsiteY1" fmla="*/ 15875 h 273050"/>
                  <a:gd name="connsiteX2" fmla="*/ 1842 w 17717"/>
                  <a:gd name="connsiteY2" fmla="*/ 25400 h 273050"/>
                  <a:gd name="connsiteX3" fmla="*/ 8192 w 17717"/>
                  <a:gd name="connsiteY3" fmla="*/ 168275 h 273050"/>
                  <a:gd name="connsiteX4" fmla="*/ 11367 w 17717"/>
                  <a:gd name="connsiteY4" fmla="*/ 260350 h 273050"/>
                  <a:gd name="connsiteX5" fmla="*/ 17717 w 17717"/>
                  <a:gd name="connsiteY5" fmla="*/ 273050 h 27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17" h="273050">
                    <a:moveTo>
                      <a:pt x="14542" y="0"/>
                    </a:moveTo>
                    <a:cubicBezTo>
                      <a:pt x="11367" y="5292"/>
                      <a:pt x="7777" y="10355"/>
                      <a:pt x="5017" y="15875"/>
                    </a:cubicBezTo>
                    <a:cubicBezTo>
                      <a:pt x="3520" y="18868"/>
                      <a:pt x="1842" y="22053"/>
                      <a:pt x="1842" y="25400"/>
                    </a:cubicBezTo>
                    <a:cubicBezTo>
                      <a:pt x="1842" y="146812"/>
                      <a:pt x="-5180" y="114786"/>
                      <a:pt x="8192" y="168275"/>
                    </a:cubicBezTo>
                    <a:cubicBezTo>
                      <a:pt x="9250" y="198967"/>
                      <a:pt x="9451" y="229700"/>
                      <a:pt x="11367" y="260350"/>
                    </a:cubicBezTo>
                    <a:cubicBezTo>
                      <a:pt x="11853" y="268133"/>
                      <a:pt x="13590" y="268923"/>
                      <a:pt x="17717" y="2730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Figura a mano libera 23"/>
              <p:cNvSpPr/>
              <p:nvPr/>
            </p:nvSpPr>
            <p:spPr>
              <a:xfrm>
                <a:off x="2807897" y="212725"/>
                <a:ext cx="32153" cy="254000"/>
              </a:xfrm>
              <a:custGeom>
                <a:avLst/>
                <a:gdLst>
                  <a:gd name="connsiteX0" fmla="*/ 32153 w 32153"/>
                  <a:gd name="connsiteY0" fmla="*/ 0 h 254000"/>
                  <a:gd name="connsiteX1" fmla="*/ 16278 w 32153"/>
                  <a:gd name="connsiteY1" fmla="*/ 15875 h 254000"/>
                  <a:gd name="connsiteX2" fmla="*/ 13103 w 32153"/>
                  <a:gd name="connsiteY2" fmla="*/ 38100 h 254000"/>
                  <a:gd name="connsiteX3" fmla="*/ 6753 w 32153"/>
                  <a:gd name="connsiteY3" fmla="*/ 76200 h 254000"/>
                  <a:gd name="connsiteX4" fmla="*/ 3578 w 32153"/>
                  <a:gd name="connsiteY4" fmla="*/ 120650 h 254000"/>
                  <a:gd name="connsiteX5" fmla="*/ 403 w 32153"/>
                  <a:gd name="connsiteY5" fmla="*/ 139700 h 254000"/>
                  <a:gd name="connsiteX6" fmla="*/ 403 w 32153"/>
                  <a:gd name="connsiteY6" fmla="*/ 25400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53" h="254000">
                    <a:moveTo>
                      <a:pt x="32153" y="0"/>
                    </a:moveTo>
                    <a:cubicBezTo>
                      <a:pt x="26861" y="5292"/>
                      <a:pt x="19625" y="9182"/>
                      <a:pt x="16278" y="15875"/>
                    </a:cubicBezTo>
                    <a:cubicBezTo>
                      <a:pt x="12931" y="22568"/>
                      <a:pt x="14333" y="30718"/>
                      <a:pt x="13103" y="38100"/>
                    </a:cubicBezTo>
                    <a:cubicBezTo>
                      <a:pt x="9637" y="58893"/>
                      <a:pt x="9059" y="51988"/>
                      <a:pt x="6753" y="76200"/>
                    </a:cubicBezTo>
                    <a:cubicBezTo>
                      <a:pt x="5345" y="90988"/>
                      <a:pt x="5056" y="105869"/>
                      <a:pt x="3578" y="120650"/>
                    </a:cubicBezTo>
                    <a:cubicBezTo>
                      <a:pt x="2937" y="127056"/>
                      <a:pt x="556" y="133264"/>
                      <a:pt x="403" y="139700"/>
                    </a:cubicBezTo>
                    <a:cubicBezTo>
                      <a:pt x="-504" y="177789"/>
                      <a:pt x="403" y="215900"/>
                      <a:pt x="403" y="25400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igura a mano libera 24"/>
              <p:cNvSpPr/>
              <p:nvPr/>
            </p:nvSpPr>
            <p:spPr>
              <a:xfrm>
                <a:off x="3976700" y="342900"/>
                <a:ext cx="158750" cy="438150"/>
              </a:xfrm>
              <a:custGeom>
                <a:avLst/>
                <a:gdLst>
                  <a:gd name="connsiteX0" fmla="*/ 50800 w 158750"/>
                  <a:gd name="connsiteY0" fmla="*/ 0 h 438150"/>
                  <a:gd name="connsiteX1" fmla="*/ 34925 w 158750"/>
                  <a:gd name="connsiteY1" fmla="*/ 9525 h 438150"/>
                  <a:gd name="connsiteX2" fmla="*/ 22225 w 158750"/>
                  <a:gd name="connsiteY2" fmla="*/ 38100 h 438150"/>
                  <a:gd name="connsiteX3" fmla="*/ 15875 w 158750"/>
                  <a:gd name="connsiteY3" fmla="*/ 47625 h 438150"/>
                  <a:gd name="connsiteX4" fmla="*/ 9525 w 158750"/>
                  <a:gd name="connsiteY4" fmla="*/ 101600 h 438150"/>
                  <a:gd name="connsiteX5" fmla="*/ 6350 w 158750"/>
                  <a:gd name="connsiteY5" fmla="*/ 111125 h 438150"/>
                  <a:gd name="connsiteX6" fmla="*/ 0 w 158750"/>
                  <a:gd name="connsiteY6" fmla="*/ 139700 h 438150"/>
                  <a:gd name="connsiteX7" fmla="*/ 3175 w 158750"/>
                  <a:gd name="connsiteY7" fmla="*/ 260350 h 438150"/>
                  <a:gd name="connsiteX8" fmla="*/ 6350 w 158750"/>
                  <a:gd name="connsiteY8" fmla="*/ 269875 h 438150"/>
                  <a:gd name="connsiteX9" fmla="*/ 15875 w 158750"/>
                  <a:gd name="connsiteY9" fmla="*/ 304800 h 438150"/>
                  <a:gd name="connsiteX10" fmla="*/ 28575 w 158750"/>
                  <a:gd name="connsiteY10" fmla="*/ 323850 h 438150"/>
                  <a:gd name="connsiteX11" fmla="*/ 34925 w 158750"/>
                  <a:gd name="connsiteY11" fmla="*/ 333375 h 438150"/>
                  <a:gd name="connsiteX12" fmla="*/ 44450 w 158750"/>
                  <a:gd name="connsiteY12" fmla="*/ 339725 h 438150"/>
                  <a:gd name="connsiteX13" fmla="*/ 53975 w 158750"/>
                  <a:gd name="connsiteY13" fmla="*/ 358775 h 438150"/>
                  <a:gd name="connsiteX14" fmla="*/ 57150 w 158750"/>
                  <a:gd name="connsiteY14" fmla="*/ 368300 h 438150"/>
                  <a:gd name="connsiteX15" fmla="*/ 69850 w 158750"/>
                  <a:gd name="connsiteY15" fmla="*/ 387350 h 438150"/>
                  <a:gd name="connsiteX16" fmla="*/ 85725 w 158750"/>
                  <a:gd name="connsiteY16" fmla="*/ 403225 h 438150"/>
                  <a:gd name="connsiteX17" fmla="*/ 114300 w 158750"/>
                  <a:gd name="connsiteY17" fmla="*/ 425450 h 438150"/>
                  <a:gd name="connsiteX18" fmla="*/ 133350 w 158750"/>
                  <a:gd name="connsiteY18" fmla="*/ 431800 h 438150"/>
                  <a:gd name="connsiteX19" fmla="*/ 142875 w 158750"/>
                  <a:gd name="connsiteY19" fmla="*/ 434975 h 438150"/>
                  <a:gd name="connsiteX20" fmla="*/ 152400 w 158750"/>
                  <a:gd name="connsiteY20" fmla="*/ 438150 h 438150"/>
                  <a:gd name="connsiteX21" fmla="*/ 158750 w 158750"/>
                  <a:gd name="connsiteY21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8750" h="438150">
                    <a:moveTo>
                      <a:pt x="50800" y="0"/>
                    </a:moveTo>
                    <a:cubicBezTo>
                      <a:pt x="45508" y="3175"/>
                      <a:pt x="39610" y="5509"/>
                      <a:pt x="34925" y="9525"/>
                    </a:cubicBezTo>
                    <a:cubicBezTo>
                      <a:pt x="24873" y="18141"/>
                      <a:pt x="29762" y="26794"/>
                      <a:pt x="22225" y="38100"/>
                    </a:cubicBezTo>
                    <a:lnTo>
                      <a:pt x="15875" y="47625"/>
                    </a:lnTo>
                    <a:cubicBezTo>
                      <a:pt x="14253" y="65468"/>
                      <a:pt x="13446" y="83957"/>
                      <a:pt x="9525" y="101600"/>
                    </a:cubicBezTo>
                    <a:cubicBezTo>
                      <a:pt x="8799" y="104867"/>
                      <a:pt x="7269" y="107907"/>
                      <a:pt x="6350" y="111125"/>
                    </a:cubicBezTo>
                    <a:cubicBezTo>
                      <a:pt x="3361" y="121587"/>
                      <a:pt x="2182" y="128788"/>
                      <a:pt x="0" y="139700"/>
                    </a:cubicBezTo>
                    <a:cubicBezTo>
                      <a:pt x="1058" y="179917"/>
                      <a:pt x="1215" y="220167"/>
                      <a:pt x="3175" y="260350"/>
                    </a:cubicBezTo>
                    <a:cubicBezTo>
                      <a:pt x="3338" y="263693"/>
                      <a:pt x="5538" y="266628"/>
                      <a:pt x="6350" y="269875"/>
                    </a:cubicBezTo>
                    <a:cubicBezTo>
                      <a:pt x="8736" y="279417"/>
                      <a:pt x="10426" y="296626"/>
                      <a:pt x="15875" y="304800"/>
                    </a:cubicBezTo>
                    <a:lnTo>
                      <a:pt x="28575" y="323850"/>
                    </a:lnTo>
                    <a:cubicBezTo>
                      <a:pt x="30692" y="327025"/>
                      <a:pt x="31750" y="331258"/>
                      <a:pt x="34925" y="333375"/>
                    </a:cubicBezTo>
                    <a:lnTo>
                      <a:pt x="44450" y="339725"/>
                    </a:lnTo>
                    <a:cubicBezTo>
                      <a:pt x="52430" y="363666"/>
                      <a:pt x="41665" y="334156"/>
                      <a:pt x="53975" y="358775"/>
                    </a:cubicBezTo>
                    <a:cubicBezTo>
                      <a:pt x="55472" y="361768"/>
                      <a:pt x="55525" y="365374"/>
                      <a:pt x="57150" y="368300"/>
                    </a:cubicBezTo>
                    <a:cubicBezTo>
                      <a:pt x="60856" y="374971"/>
                      <a:pt x="66437" y="380524"/>
                      <a:pt x="69850" y="387350"/>
                    </a:cubicBezTo>
                    <a:cubicBezTo>
                      <a:pt x="77697" y="403043"/>
                      <a:pt x="71710" y="398553"/>
                      <a:pt x="85725" y="403225"/>
                    </a:cubicBezTo>
                    <a:cubicBezTo>
                      <a:pt x="93943" y="411443"/>
                      <a:pt x="102907" y="421652"/>
                      <a:pt x="114300" y="425450"/>
                    </a:cubicBezTo>
                    <a:lnTo>
                      <a:pt x="133350" y="431800"/>
                    </a:lnTo>
                    <a:lnTo>
                      <a:pt x="142875" y="434975"/>
                    </a:lnTo>
                    <a:cubicBezTo>
                      <a:pt x="146050" y="436033"/>
                      <a:pt x="149053" y="438150"/>
                      <a:pt x="152400" y="438150"/>
                    </a:cubicBezTo>
                    <a:lnTo>
                      <a:pt x="158750" y="438150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igura a mano libera 25"/>
              <p:cNvSpPr/>
              <p:nvPr/>
            </p:nvSpPr>
            <p:spPr>
              <a:xfrm>
                <a:off x="4098925" y="330200"/>
                <a:ext cx="92075" cy="346075"/>
              </a:xfrm>
              <a:custGeom>
                <a:avLst/>
                <a:gdLst>
                  <a:gd name="connsiteX0" fmla="*/ 41275 w 92075"/>
                  <a:gd name="connsiteY0" fmla="*/ 0 h 346075"/>
                  <a:gd name="connsiteX1" fmla="*/ 15875 w 92075"/>
                  <a:gd name="connsiteY1" fmla="*/ 34925 h 346075"/>
                  <a:gd name="connsiteX2" fmla="*/ 9525 w 92075"/>
                  <a:gd name="connsiteY2" fmla="*/ 57150 h 346075"/>
                  <a:gd name="connsiteX3" fmla="*/ 6350 w 92075"/>
                  <a:gd name="connsiteY3" fmla="*/ 73025 h 346075"/>
                  <a:gd name="connsiteX4" fmla="*/ 3175 w 92075"/>
                  <a:gd name="connsiteY4" fmla="*/ 82550 h 346075"/>
                  <a:gd name="connsiteX5" fmla="*/ 0 w 92075"/>
                  <a:gd name="connsiteY5" fmla="*/ 95250 h 346075"/>
                  <a:gd name="connsiteX6" fmla="*/ 3175 w 92075"/>
                  <a:gd name="connsiteY6" fmla="*/ 203200 h 346075"/>
                  <a:gd name="connsiteX7" fmla="*/ 6350 w 92075"/>
                  <a:gd name="connsiteY7" fmla="*/ 225425 h 346075"/>
                  <a:gd name="connsiteX8" fmla="*/ 12700 w 92075"/>
                  <a:gd name="connsiteY8" fmla="*/ 244475 h 346075"/>
                  <a:gd name="connsiteX9" fmla="*/ 19050 w 92075"/>
                  <a:gd name="connsiteY9" fmla="*/ 254000 h 346075"/>
                  <a:gd name="connsiteX10" fmla="*/ 25400 w 92075"/>
                  <a:gd name="connsiteY10" fmla="*/ 273050 h 346075"/>
                  <a:gd name="connsiteX11" fmla="*/ 28575 w 92075"/>
                  <a:gd name="connsiteY11" fmla="*/ 285750 h 346075"/>
                  <a:gd name="connsiteX12" fmla="*/ 41275 w 92075"/>
                  <a:gd name="connsiteY12" fmla="*/ 304800 h 346075"/>
                  <a:gd name="connsiteX13" fmla="*/ 50800 w 92075"/>
                  <a:gd name="connsiteY13" fmla="*/ 314325 h 346075"/>
                  <a:gd name="connsiteX14" fmla="*/ 69850 w 92075"/>
                  <a:gd name="connsiteY14" fmla="*/ 327025 h 346075"/>
                  <a:gd name="connsiteX15" fmla="*/ 79375 w 92075"/>
                  <a:gd name="connsiteY15" fmla="*/ 336550 h 346075"/>
                  <a:gd name="connsiteX16" fmla="*/ 92075 w 92075"/>
                  <a:gd name="connsiteY16" fmla="*/ 346075 h 34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075" h="346075">
                    <a:moveTo>
                      <a:pt x="41275" y="0"/>
                    </a:moveTo>
                    <a:cubicBezTo>
                      <a:pt x="36334" y="6176"/>
                      <a:pt x="18226" y="27871"/>
                      <a:pt x="15875" y="34925"/>
                    </a:cubicBezTo>
                    <a:cubicBezTo>
                      <a:pt x="12339" y="45532"/>
                      <a:pt x="12183" y="45190"/>
                      <a:pt x="9525" y="57150"/>
                    </a:cubicBezTo>
                    <a:cubicBezTo>
                      <a:pt x="8354" y="62418"/>
                      <a:pt x="7659" y="67790"/>
                      <a:pt x="6350" y="73025"/>
                    </a:cubicBezTo>
                    <a:cubicBezTo>
                      <a:pt x="5538" y="76272"/>
                      <a:pt x="4094" y="79332"/>
                      <a:pt x="3175" y="82550"/>
                    </a:cubicBezTo>
                    <a:cubicBezTo>
                      <a:pt x="1976" y="86746"/>
                      <a:pt x="1058" y="91017"/>
                      <a:pt x="0" y="95250"/>
                    </a:cubicBezTo>
                    <a:cubicBezTo>
                      <a:pt x="1058" y="131233"/>
                      <a:pt x="1421" y="167244"/>
                      <a:pt x="3175" y="203200"/>
                    </a:cubicBezTo>
                    <a:cubicBezTo>
                      <a:pt x="3540" y="210675"/>
                      <a:pt x="4667" y="218133"/>
                      <a:pt x="6350" y="225425"/>
                    </a:cubicBezTo>
                    <a:cubicBezTo>
                      <a:pt x="7855" y="231947"/>
                      <a:pt x="8987" y="238906"/>
                      <a:pt x="12700" y="244475"/>
                    </a:cubicBezTo>
                    <a:cubicBezTo>
                      <a:pt x="14817" y="247650"/>
                      <a:pt x="17500" y="250513"/>
                      <a:pt x="19050" y="254000"/>
                    </a:cubicBezTo>
                    <a:cubicBezTo>
                      <a:pt x="21768" y="260117"/>
                      <a:pt x="23777" y="266556"/>
                      <a:pt x="25400" y="273050"/>
                    </a:cubicBezTo>
                    <a:cubicBezTo>
                      <a:pt x="26458" y="277283"/>
                      <a:pt x="26624" y="281847"/>
                      <a:pt x="28575" y="285750"/>
                    </a:cubicBezTo>
                    <a:cubicBezTo>
                      <a:pt x="31988" y="292576"/>
                      <a:pt x="35879" y="299404"/>
                      <a:pt x="41275" y="304800"/>
                    </a:cubicBezTo>
                    <a:cubicBezTo>
                      <a:pt x="44450" y="307975"/>
                      <a:pt x="47256" y="311568"/>
                      <a:pt x="50800" y="314325"/>
                    </a:cubicBezTo>
                    <a:cubicBezTo>
                      <a:pt x="56824" y="319010"/>
                      <a:pt x="64454" y="321629"/>
                      <a:pt x="69850" y="327025"/>
                    </a:cubicBezTo>
                    <a:cubicBezTo>
                      <a:pt x="73025" y="330200"/>
                      <a:pt x="75926" y="333675"/>
                      <a:pt x="79375" y="336550"/>
                    </a:cubicBezTo>
                    <a:cubicBezTo>
                      <a:pt x="100916" y="354501"/>
                      <a:pt x="81977" y="335977"/>
                      <a:pt x="92075" y="3460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Figura a mano libera 26"/>
              <p:cNvSpPr/>
              <p:nvPr/>
            </p:nvSpPr>
            <p:spPr>
              <a:xfrm>
                <a:off x="4316425" y="288925"/>
                <a:ext cx="66700" cy="313077"/>
              </a:xfrm>
              <a:custGeom>
                <a:avLst/>
                <a:gdLst>
                  <a:gd name="connsiteX0" fmla="*/ 50800 w 66700"/>
                  <a:gd name="connsiteY0" fmla="*/ 0 h 313077"/>
                  <a:gd name="connsiteX1" fmla="*/ 34925 w 66700"/>
                  <a:gd name="connsiteY1" fmla="*/ 12700 h 313077"/>
                  <a:gd name="connsiteX2" fmla="*/ 25400 w 66700"/>
                  <a:gd name="connsiteY2" fmla="*/ 34925 h 313077"/>
                  <a:gd name="connsiteX3" fmla="*/ 9525 w 66700"/>
                  <a:gd name="connsiteY3" fmla="*/ 53975 h 313077"/>
                  <a:gd name="connsiteX4" fmla="*/ 0 w 66700"/>
                  <a:gd name="connsiteY4" fmla="*/ 123825 h 313077"/>
                  <a:gd name="connsiteX5" fmla="*/ 6350 w 66700"/>
                  <a:gd name="connsiteY5" fmla="*/ 174625 h 313077"/>
                  <a:gd name="connsiteX6" fmla="*/ 12700 w 66700"/>
                  <a:gd name="connsiteY6" fmla="*/ 184150 h 313077"/>
                  <a:gd name="connsiteX7" fmla="*/ 22225 w 66700"/>
                  <a:gd name="connsiteY7" fmla="*/ 228600 h 313077"/>
                  <a:gd name="connsiteX8" fmla="*/ 28575 w 66700"/>
                  <a:gd name="connsiteY8" fmla="*/ 250825 h 313077"/>
                  <a:gd name="connsiteX9" fmla="*/ 41275 w 66700"/>
                  <a:gd name="connsiteY9" fmla="*/ 292100 h 313077"/>
                  <a:gd name="connsiteX10" fmla="*/ 50800 w 66700"/>
                  <a:gd name="connsiteY10" fmla="*/ 298450 h 313077"/>
                  <a:gd name="connsiteX11" fmla="*/ 57150 w 66700"/>
                  <a:gd name="connsiteY11" fmla="*/ 307975 h 313077"/>
                  <a:gd name="connsiteX12" fmla="*/ 66675 w 66700"/>
                  <a:gd name="connsiteY12" fmla="*/ 307975 h 31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700" h="313077">
                    <a:moveTo>
                      <a:pt x="50800" y="0"/>
                    </a:moveTo>
                    <a:cubicBezTo>
                      <a:pt x="45508" y="4233"/>
                      <a:pt x="39387" y="7600"/>
                      <a:pt x="34925" y="12700"/>
                    </a:cubicBezTo>
                    <a:cubicBezTo>
                      <a:pt x="27217" y="21509"/>
                      <a:pt x="29974" y="25778"/>
                      <a:pt x="25400" y="34925"/>
                    </a:cubicBezTo>
                    <a:cubicBezTo>
                      <a:pt x="20980" y="43766"/>
                      <a:pt x="16547" y="46953"/>
                      <a:pt x="9525" y="53975"/>
                    </a:cubicBezTo>
                    <a:cubicBezTo>
                      <a:pt x="-2190" y="89121"/>
                      <a:pt x="3593" y="66345"/>
                      <a:pt x="0" y="123825"/>
                    </a:cubicBezTo>
                    <a:cubicBezTo>
                      <a:pt x="606" y="131703"/>
                      <a:pt x="-503" y="160918"/>
                      <a:pt x="6350" y="174625"/>
                    </a:cubicBezTo>
                    <a:cubicBezTo>
                      <a:pt x="8057" y="178038"/>
                      <a:pt x="10583" y="180975"/>
                      <a:pt x="12700" y="184150"/>
                    </a:cubicBezTo>
                    <a:cubicBezTo>
                      <a:pt x="15130" y="196300"/>
                      <a:pt x="18363" y="215084"/>
                      <a:pt x="22225" y="228600"/>
                    </a:cubicBezTo>
                    <a:cubicBezTo>
                      <a:pt x="25625" y="240501"/>
                      <a:pt x="26094" y="237177"/>
                      <a:pt x="28575" y="250825"/>
                    </a:cubicBezTo>
                    <a:cubicBezTo>
                      <a:pt x="31100" y="264712"/>
                      <a:pt x="30327" y="281152"/>
                      <a:pt x="41275" y="292100"/>
                    </a:cubicBezTo>
                    <a:cubicBezTo>
                      <a:pt x="43973" y="294798"/>
                      <a:pt x="47625" y="296333"/>
                      <a:pt x="50800" y="298450"/>
                    </a:cubicBezTo>
                    <a:cubicBezTo>
                      <a:pt x="52917" y="301625"/>
                      <a:pt x="54170" y="305591"/>
                      <a:pt x="57150" y="307975"/>
                    </a:cubicBezTo>
                    <a:cubicBezTo>
                      <a:pt x="67679" y="316398"/>
                      <a:pt x="66675" y="312943"/>
                      <a:pt x="66675" y="3079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Figura a mano libera 27"/>
              <p:cNvSpPr/>
              <p:nvPr/>
            </p:nvSpPr>
            <p:spPr>
              <a:xfrm>
                <a:off x="4624400" y="292100"/>
                <a:ext cx="47625" cy="244480"/>
              </a:xfrm>
              <a:custGeom>
                <a:avLst/>
                <a:gdLst>
                  <a:gd name="connsiteX0" fmla="*/ 28575 w 47625"/>
                  <a:gd name="connsiteY0" fmla="*/ 0 h 244480"/>
                  <a:gd name="connsiteX1" fmla="*/ 19050 w 47625"/>
                  <a:gd name="connsiteY1" fmla="*/ 15875 h 244480"/>
                  <a:gd name="connsiteX2" fmla="*/ 12700 w 47625"/>
                  <a:gd name="connsiteY2" fmla="*/ 41275 h 244480"/>
                  <a:gd name="connsiteX3" fmla="*/ 3175 w 47625"/>
                  <a:gd name="connsiteY3" fmla="*/ 60325 h 244480"/>
                  <a:gd name="connsiteX4" fmla="*/ 0 w 47625"/>
                  <a:gd name="connsiteY4" fmla="*/ 88900 h 244480"/>
                  <a:gd name="connsiteX5" fmla="*/ 3175 w 47625"/>
                  <a:gd name="connsiteY5" fmla="*/ 133350 h 244480"/>
                  <a:gd name="connsiteX6" fmla="*/ 12700 w 47625"/>
                  <a:gd name="connsiteY6" fmla="*/ 168275 h 244480"/>
                  <a:gd name="connsiteX7" fmla="*/ 22225 w 47625"/>
                  <a:gd name="connsiteY7" fmla="*/ 196850 h 244480"/>
                  <a:gd name="connsiteX8" fmla="*/ 28575 w 47625"/>
                  <a:gd name="connsiteY8" fmla="*/ 215900 h 244480"/>
                  <a:gd name="connsiteX9" fmla="*/ 31750 w 47625"/>
                  <a:gd name="connsiteY9" fmla="*/ 225425 h 244480"/>
                  <a:gd name="connsiteX10" fmla="*/ 47625 w 47625"/>
                  <a:gd name="connsiteY10" fmla="*/ 244475 h 24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25" h="244480">
                    <a:moveTo>
                      <a:pt x="28575" y="0"/>
                    </a:moveTo>
                    <a:cubicBezTo>
                      <a:pt x="25400" y="5292"/>
                      <a:pt x="21265" y="10115"/>
                      <a:pt x="19050" y="15875"/>
                    </a:cubicBezTo>
                    <a:cubicBezTo>
                      <a:pt x="15917" y="24021"/>
                      <a:pt x="17541" y="34013"/>
                      <a:pt x="12700" y="41275"/>
                    </a:cubicBezTo>
                    <a:cubicBezTo>
                      <a:pt x="4494" y="53585"/>
                      <a:pt x="7557" y="47180"/>
                      <a:pt x="3175" y="60325"/>
                    </a:cubicBezTo>
                    <a:cubicBezTo>
                      <a:pt x="2117" y="69850"/>
                      <a:pt x="0" y="79316"/>
                      <a:pt x="0" y="88900"/>
                    </a:cubicBezTo>
                    <a:cubicBezTo>
                      <a:pt x="0" y="103754"/>
                      <a:pt x="1620" y="118577"/>
                      <a:pt x="3175" y="133350"/>
                    </a:cubicBezTo>
                    <a:cubicBezTo>
                      <a:pt x="4556" y="146468"/>
                      <a:pt x="8497" y="155666"/>
                      <a:pt x="12700" y="168275"/>
                    </a:cubicBezTo>
                    <a:lnTo>
                      <a:pt x="22225" y="196850"/>
                    </a:lnTo>
                    <a:lnTo>
                      <a:pt x="28575" y="215900"/>
                    </a:lnTo>
                    <a:cubicBezTo>
                      <a:pt x="29633" y="219075"/>
                      <a:pt x="29894" y="222640"/>
                      <a:pt x="31750" y="225425"/>
                    </a:cubicBezTo>
                    <a:cubicBezTo>
                      <a:pt x="45037" y="245356"/>
                      <a:pt x="36818" y="244475"/>
                      <a:pt x="47625" y="2444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Figura a mano libera 28"/>
              <p:cNvSpPr/>
              <p:nvPr/>
            </p:nvSpPr>
            <p:spPr>
              <a:xfrm>
                <a:off x="5768975" y="434975"/>
                <a:ext cx="95250" cy="393700"/>
              </a:xfrm>
              <a:custGeom>
                <a:avLst/>
                <a:gdLst>
                  <a:gd name="connsiteX0" fmla="*/ 47625 w 95250"/>
                  <a:gd name="connsiteY0" fmla="*/ 0 h 393700"/>
                  <a:gd name="connsiteX1" fmla="*/ 31750 w 95250"/>
                  <a:gd name="connsiteY1" fmla="*/ 9525 h 393700"/>
                  <a:gd name="connsiteX2" fmla="*/ 12700 w 95250"/>
                  <a:gd name="connsiteY2" fmla="*/ 47625 h 393700"/>
                  <a:gd name="connsiteX3" fmla="*/ 6350 w 95250"/>
                  <a:gd name="connsiteY3" fmla="*/ 73025 h 393700"/>
                  <a:gd name="connsiteX4" fmla="*/ 3175 w 95250"/>
                  <a:gd name="connsiteY4" fmla="*/ 136525 h 393700"/>
                  <a:gd name="connsiteX5" fmla="*/ 0 w 95250"/>
                  <a:gd name="connsiteY5" fmla="*/ 158750 h 393700"/>
                  <a:gd name="connsiteX6" fmla="*/ 3175 w 95250"/>
                  <a:gd name="connsiteY6" fmla="*/ 254000 h 393700"/>
                  <a:gd name="connsiteX7" fmla="*/ 6350 w 95250"/>
                  <a:gd name="connsiteY7" fmla="*/ 263525 h 393700"/>
                  <a:gd name="connsiteX8" fmla="*/ 12700 w 95250"/>
                  <a:gd name="connsiteY8" fmla="*/ 285750 h 393700"/>
                  <a:gd name="connsiteX9" fmla="*/ 25400 w 95250"/>
                  <a:gd name="connsiteY9" fmla="*/ 307975 h 393700"/>
                  <a:gd name="connsiteX10" fmla="*/ 41275 w 95250"/>
                  <a:gd name="connsiteY10" fmla="*/ 336550 h 393700"/>
                  <a:gd name="connsiteX11" fmla="*/ 47625 w 95250"/>
                  <a:gd name="connsiteY11" fmla="*/ 346075 h 393700"/>
                  <a:gd name="connsiteX12" fmla="*/ 63500 w 95250"/>
                  <a:gd name="connsiteY12" fmla="*/ 374650 h 393700"/>
                  <a:gd name="connsiteX13" fmla="*/ 73025 w 95250"/>
                  <a:gd name="connsiteY13" fmla="*/ 381000 h 393700"/>
                  <a:gd name="connsiteX14" fmla="*/ 82550 w 95250"/>
                  <a:gd name="connsiteY14" fmla="*/ 384175 h 393700"/>
                  <a:gd name="connsiteX15" fmla="*/ 95250 w 95250"/>
                  <a:gd name="connsiteY15" fmla="*/ 39370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250" h="393700">
                    <a:moveTo>
                      <a:pt x="47625" y="0"/>
                    </a:moveTo>
                    <a:cubicBezTo>
                      <a:pt x="42333" y="3175"/>
                      <a:pt x="36114" y="5161"/>
                      <a:pt x="31750" y="9525"/>
                    </a:cubicBezTo>
                    <a:cubicBezTo>
                      <a:pt x="19440" y="21835"/>
                      <a:pt x="17865" y="32131"/>
                      <a:pt x="12700" y="47625"/>
                    </a:cubicBezTo>
                    <a:cubicBezTo>
                      <a:pt x="7818" y="62270"/>
                      <a:pt x="10181" y="53868"/>
                      <a:pt x="6350" y="73025"/>
                    </a:cubicBezTo>
                    <a:cubicBezTo>
                      <a:pt x="5292" y="94192"/>
                      <a:pt x="4741" y="115390"/>
                      <a:pt x="3175" y="136525"/>
                    </a:cubicBezTo>
                    <a:cubicBezTo>
                      <a:pt x="2622" y="143988"/>
                      <a:pt x="0" y="151266"/>
                      <a:pt x="0" y="158750"/>
                    </a:cubicBezTo>
                    <a:cubicBezTo>
                      <a:pt x="0" y="190518"/>
                      <a:pt x="1253" y="222291"/>
                      <a:pt x="3175" y="254000"/>
                    </a:cubicBezTo>
                    <a:cubicBezTo>
                      <a:pt x="3377" y="257341"/>
                      <a:pt x="5431" y="260307"/>
                      <a:pt x="6350" y="263525"/>
                    </a:cubicBezTo>
                    <a:cubicBezTo>
                      <a:pt x="8652" y="271581"/>
                      <a:pt x="9437" y="278137"/>
                      <a:pt x="12700" y="285750"/>
                    </a:cubicBezTo>
                    <a:cubicBezTo>
                      <a:pt x="29399" y="324714"/>
                      <a:pt x="9457" y="276089"/>
                      <a:pt x="25400" y="307975"/>
                    </a:cubicBezTo>
                    <a:cubicBezTo>
                      <a:pt x="42165" y="341505"/>
                      <a:pt x="1232" y="276485"/>
                      <a:pt x="41275" y="336550"/>
                    </a:cubicBezTo>
                    <a:cubicBezTo>
                      <a:pt x="43392" y="339725"/>
                      <a:pt x="46418" y="342455"/>
                      <a:pt x="47625" y="346075"/>
                    </a:cubicBezTo>
                    <a:cubicBezTo>
                      <a:pt x="50934" y="356001"/>
                      <a:pt x="54142" y="368412"/>
                      <a:pt x="63500" y="374650"/>
                    </a:cubicBezTo>
                    <a:cubicBezTo>
                      <a:pt x="66675" y="376767"/>
                      <a:pt x="69612" y="379293"/>
                      <a:pt x="73025" y="381000"/>
                    </a:cubicBezTo>
                    <a:cubicBezTo>
                      <a:pt x="76018" y="382497"/>
                      <a:pt x="79557" y="382678"/>
                      <a:pt x="82550" y="384175"/>
                    </a:cubicBezTo>
                    <a:cubicBezTo>
                      <a:pt x="89730" y="387765"/>
                      <a:pt x="90785" y="389235"/>
                      <a:pt x="95250" y="39370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Figura a mano libera 29"/>
              <p:cNvSpPr/>
              <p:nvPr/>
            </p:nvSpPr>
            <p:spPr>
              <a:xfrm>
                <a:off x="5915025" y="377825"/>
                <a:ext cx="69850" cy="349532"/>
              </a:xfrm>
              <a:custGeom>
                <a:avLst/>
                <a:gdLst>
                  <a:gd name="connsiteX0" fmla="*/ 22225 w 69850"/>
                  <a:gd name="connsiteY0" fmla="*/ 0 h 349532"/>
                  <a:gd name="connsiteX1" fmla="*/ 12700 w 69850"/>
                  <a:gd name="connsiteY1" fmla="*/ 15875 h 349532"/>
                  <a:gd name="connsiteX2" fmla="*/ 6350 w 69850"/>
                  <a:gd name="connsiteY2" fmla="*/ 25400 h 349532"/>
                  <a:gd name="connsiteX3" fmla="*/ 3175 w 69850"/>
                  <a:gd name="connsiteY3" fmla="*/ 44450 h 349532"/>
                  <a:gd name="connsiteX4" fmla="*/ 0 w 69850"/>
                  <a:gd name="connsiteY4" fmla="*/ 53975 h 349532"/>
                  <a:gd name="connsiteX5" fmla="*/ 3175 w 69850"/>
                  <a:gd name="connsiteY5" fmla="*/ 190500 h 349532"/>
                  <a:gd name="connsiteX6" fmla="*/ 15875 w 69850"/>
                  <a:gd name="connsiteY6" fmla="*/ 219075 h 349532"/>
                  <a:gd name="connsiteX7" fmla="*/ 22225 w 69850"/>
                  <a:gd name="connsiteY7" fmla="*/ 238125 h 349532"/>
                  <a:gd name="connsiteX8" fmla="*/ 25400 w 69850"/>
                  <a:gd name="connsiteY8" fmla="*/ 269875 h 349532"/>
                  <a:gd name="connsiteX9" fmla="*/ 28575 w 69850"/>
                  <a:gd name="connsiteY9" fmla="*/ 279400 h 349532"/>
                  <a:gd name="connsiteX10" fmla="*/ 31750 w 69850"/>
                  <a:gd name="connsiteY10" fmla="*/ 292100 h 349532"/>
                  <a:gd name="connsiteX11" fmla="*/ 38100 w 69850"/>
                  <a:gd name="connsiteY11" fmla="*/ 311150 h 349532"/>
                  <a:gd name="connsiteX12" fmla="*/ 50800 w 69850"/>
                  <a:gd name="connsiteY12" fmla="*/ 330200 h 349532"/>
                  <a:gd name="connsiteX13" fmla="*/ 66675 w 69850"/>
                  <a:gd name="connsiteY13" fmla="*/ 349250 h 349532"/>
                  <a:gd name="connsiteX14" fmla="*/ 69850 w 69850"/>
                  <a:gd name="connsiteY14" fmla="*/ 349250 h 34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850" h="349532">
                    <a:moveTo>
                      <a:pt x="22225" y="0"/>
                    </a:moveTo>
                    <a:cubicBezTo>
                      <a:pt x="19050" y="5292"/>
                      <a:pt x="15971" y="10642"/>
                      <a:pt x="12700" y="15875"/>
                    </a:cubicBezTo>
                    <a:cubicBezTo>
                      <a:pt x="10678" y="19111"/>
                      <a:pt x="7557" y="21780"/>
                      <a:pt x="6350" y="25400"/>
                    </a:cubicBezTo>
                    <a:cubicBezTo>
                      <a:pt x="4314" y="31507"/>
                      <a:pt x="4572" y="38166"/>
                      <a:pt x="3175" y="44450"/>
                    </a:cubicBezTo>
                    <a:cubicBezTo>
                      <a:pt x="2449" y="47717"/>
                      <a:pt x="1058" y="50800"/>
                      <a:pt x="0" y="53975"/>
                    </a:cubicBezTo>
                    <a:cubicBezTo>
                      <a:pt x="1058" y="99483"/>
                      <a:pt x="393" y="145064"/>
                      <a:pt x="3175" y="190500"/>
                    </a:cubicBezTo>
                    <a:cubicBezTo>
                      <a:pt x="4517" y="212427"/>
                      <a:pt x="9355" y="204405"/>
                      <a:pt x="15875" y="219075"/>
                    </a:cubicBezTo>
                    <a:cubicBezTo>
                      <a:pt x="18593" y="225192"/>
                      <a:pt x="22225" y="238125"/>
                      <a:pt x="22225" y="238125"/>
                    </a:cubicBezTo>
                    <a:cubicBezTo>
                      <a:pt x="23283" y="248708"/>
                      <a:pt x="23783" y="259363"/>
                      <a:pt x="25400" y="269875"/>
                    </a:cubicBezTo>
                    <a:cubicBezTo>
                      <a:pt x="25909" y="273183"/>
                      <a:pt x="27656" y="276182"/>
                      <a:pt x="28575" y="279400"/>
                    </a:cubicBezTo>
                    <a:cubicBezTo>
                      <a:pt x="29774" y="283596"/>
                      <a:pt x="30496" y="287920"/>
                      <a:pt x="31750" y="292100"/>
                    </a:cubicBezTo>
                    <a:cubicBezTo>
                      <a:pt x="33673" y="298511"/>
                      <a:pt x="34387" y="305581"/>
                      <a:pt x="38100" y="311150"/>
                    </a:cubicBezTo>
                    <a:lnTo>
                      <a:pt x="50800" y="330200"/>
                    </a:lnTo>
                    <a:cubicBezTo>
                      <a:pt x="56178" y="338267"/>
                      <a:pt x="58526" y="343138"/>
                      <a:pt x="66675" y="349250"/>
                    </a:cubicBezTo>
                    <a:cubicBezTo>
                      <a:pt x="67522" y="349885"/>
                      <a:pt x="68792" y="349250"/>
                      <a:pt x="69850" y="3492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Figura a mano libera 30"/>
              <p:cNvSpPr/>
              <p:nvPr/>
            </p:nvSpPr>
            <p:spPr>
              <a:xfrm>
                <a:off x="6172200" y="330200"/>
                <a:ext cx="34925" cy="323875"/>
              </a:xfrm>
              <a:custGeom>
                <a:avLst/>
                <a:gdLst>
                  <a:gd name="connsiteX0" fmla="*/ 31750 w 34925"/>
                  <a:gd name="connsiteY0" fmla="*/ 0 h 323875"/>
                  <a:gd name="connsiteX1" fmla="*/ 25400 w 34925"/>
                  <a:gd name="connsiteY1" fmla="*/ 15875 h 323875"/>
                  <a:gd name="connsiteX2" fmla="*/ 15875 w 34925"/>
                  <a:gd name="connsiteY2" fmla="*/ 19050 h 323875"/>
                  <a:gd name="connsiteX3" fmla="*/ 9525 w 34925"/>
                  <a:gd name="connsiteY3" fmla="*/ 28575 h 323875"/>
                  <a:gd name="connsiteX4" fmla="*/ 3175 w 34925"/>
                  <a:gd name="connsiteY4" fmla="*/ 47625 h 323875"/>
                  <a:gd name="connsiteX5" fmla="*/ 0 w 34925"/>
                  <a:gd name="connsiteY5" fmla="*/ 57150 h 323875"/>
                  <a:gd name="connsiteX6" fmla="*/ 3175 w 34925"/>
                  <a:gd name="connsiteY6" fmla="*/ 190500 h 323875"/>
                  <a:gd name="connsiteX7" fmla="*/ 6350 w 34925"/>
                  <a:gd name="connsiteY7" fmla="*/ 209550 h 323875"/>
                  <a:gd name="connsiteX8" fmla="*/ 9525 w 34925"/>
                  <a:gd name="connsiteY8" fmla="*/ 247650 h 323875"/>
                  <a:gd name="connsiteX9" fmla="*/ 15875 w 34925"/>
                  <a:gd name="connsiteY9" fmla="*/ 266700 h 323875"/>
                  <a:gd name="connsiteX10" fmla="*/ 25400 w 34925"/>
                  <a:gd name="connsiteY10" fmla="*/ 304800 h 323875"/>
                  <a:gd name="connsiteX11" fmla="*/ 28575 w 34925"/>
                  <a:gd name="connsiteY11" fmla="*/ 314325 h 323875"/>
                  <a:gd name="connsiteX12" fmla="*/ 34925 w 34925"/>
                  <a:gd name="connsiteY12" fmla="*/ 323850 h 3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925" h="323875">
                    <a:moveTo>
                      <a:pt x="31750" y="0"/>
                    </a:moveTo>
                    <a:cubicBezTo>
                      <a:pt x="29633" y="5292"/>
                      <a:pt x="29049" y="11497"/>
                      <a:pt x="25400" y="15875"/>
                    </a:cubicBezTo>
                    <a:cubicBezTo>
                      <a:pt x="23257" y="18446"/>
                      <a:pt x="18488" y="16959"/>
                      <a:pt x="15875" y="19050"/>
                    </a:cubicBezTo>
                    <a:cubicBezTo>
                      <a:pt x="12895" y="21434"/>
                      <a:pt x="11075" y="25088"/>
                      <a:pt x="9525" y="28575"/>
                    </a:cubicBezTo>
                    <a:cubicBezTo>
                      <a:pt x="6807" y="34692"/>
                      <a:pt x="5292" y="41275"/>
                      <a:pt x="3175" y="47625"/>
                    </a:cubicBezTo>
                    <a:lnTo>
                      <a:pt x="0" y="57150"/>
                    </a:lnTo>
                    <a:cubicBezTo>
                      <a:pt x="1058" y="101600"/>
                      <a:pt x="1324" y="146076"/>
                      <a:pt x="3175" y="190500"/>
                    </a:cubicBezTo>
                    <a:cubicBezTo>
                      <a:pt x="3443" y="196932"/>
                      <a:pt x="5639" y="203152"/>
                      <a:pt x="6350" y="209550"/>
                    </a:cubicBezTo>
                    <a:cubicBezTo>
                      <a:pt x="7757" y="222216"/>
                      <a:pt x="7430" y="235079"/>
                      <a:pt x="9525" y="247650"/>
                    </a:cubicBezTo>
                    <a:cubicBezTo>
                      <a:pt x="10625" y="254252"/>
                      <a:pt x="14775" y="260098"/>
                      <a:pt x="15875" y="266700"/>
                    </a:cubicBezTo>
                    <a:cubicBezTo>
                      <a:pt x="20150" y="292352"/>
                      <a:pt x="17014" y="279643"/>
                      <a:pt x="25400" y="304800"/>
                    </a:cubicBezTo>
                    <a:lnTo>
                      <a:pt x="28575" y="314325"/>
                    </a:lnTo>
                    <a:cubicBezTo>
                      <a:pt x="32085" y="324854"/>
                      <a:pt x="28403" y="323850"/>
                      <a:pt x="34925" y="3238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Figura a mano libera 31"/>
              <p:cNvSpPr/>
              <p:nvPr/>
            </p:nvSpPr>
            <p:spPr>
              <a:xfrm>
                <a:off x="6463571" y="349250"/>
                <a:ext cx="22954" cy="279400"/>
              </a:xfrm>
              <a:custGeom>
                <a:avLst/>
                <a:gdLst>
                  <a:gd name="connsiteX0" fmla="*/ 22954 w 22954"/>
                  <a:gd name="connsiteY0" fmla="*/ 0 h 279400"/>
                  <a:gd name="connsiteX1" fmla="*/ 16604 w 22954"/>
                  <a:gd name="connsiteY1" fmla="*/ 34925 h 279400"/>
                  <a:gd name="connsiteX2" fmla="*/ 10254 w 22954"/>
                  <a:gd name="connsiteY2" fmla="*/ 53975 h 279400"/>
                  <a:gd name="connsiteX3" fmla="*/ 3904 w 22954"/>
                  <a:gd name="connsiteY3" fmla="*/ 88900 h 279400"/>
                  <a:gd name="connsiteX4" fmla="*/ 3904 w 22954"/>
                  <a:gd name="connsiteY4" fmla="*/ 244475 h 279400"/>
                  <a:gd name="connsiteX5" fmla="*/ 10254 w 22954"/>
                  <a:gd name="connsiteY5" fmla="*/ 266700 h 279400"/>
                  <a:gd name="connsiteX6" fmla="*/ 10254 w 22954"/>
                  <a:gd name="connsiteY6" fmla="*/ 27940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4" h="279400">
                    <a:moveTo>
                      <a:pt x="22954" y="0"/>
                    </a:moveTo>
                    <a:cubicBezTo>
                      <a:pt x="21917" y="6223"/>
                      <a:pt x="18506" y="27952"/>
                      <a:pt x="16604" y="34925"/>
                    </a:cubicBezTo>
                    <a:cubicBezTo>
                      <a:pt x="14843" y="41383"/>
                      <a:pt x="11567" y="47411"/>
                      <a:pt x="10254" y="53975"/>
                    </a:cubicBezTo>
                    <a:cubicBezTo>
                      <a:pt x="5816" y="76163"/>
                      <a:pt x="7966" y="64527"/>
                      <a:pt x="3904" y="88900"/>
                    </a:cubicBezTo>
                    <a:cubicBezTo>
                      <a:pt x="-1244" y="160967"/>
                      <a:pt x="-1361" y="141816"/>
                      <a:pt x="3904" y="244475"/>
                    </a:cubicBezTo>
                    <a:cubicBezTo>
                      <a:pt x="4848" y="262876"/>
                      <a:pt x="8033" y="251153"/>
                      <a:pt x="10254" y="266700"/>
                    </a:cubicBezTo>
                    <a:cubicBezTo>
                      <a:pt x="10853" y="270891"/>
                      <a:pt x="10254" y="275167"/>
                      <a:pt x="10254" y="27940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Figura a mano libera 32"/>
              <p:cNvSpPr/>
              <p:nvPr/>
            </p:nvSpPr>
            <p:spPr>
              <a:xfrm>
                <a:off x="7781925" y="304800"/>
                <a:ext cx="88900" cy="384175"/>
              </a:xfrm>
              <a:custGeom>
                <a:avLst/>
                <a:gdLst>
                  <a:gd name="connsiteX0" fmla="*/ 73025 w 88900"/>
                  <a:gd name="connsiteY0" fmla="*/ 0 h 384175"/>
                  <a:gd name="connsiteX1" fmla="*/ 57150 w 88900"/>
                  <a:gd name="connsiteY1" fmla="*/ 9525 h 384175"/>
                  <a:gd name="connsiteX2" fmla="*/ 47625 w 88900"/>
                  <a:gd name="connsiteY2" fmla="*/ 15875 h 384175"/>
                  <a:gd name="connsiteX3" fmla="*/ 34925 w 88900"/>
                  <a:gd name="connsiteY3" fmla="*/ 34925 h 384175"/>
                  <a:gd name="connsiteX4" fmla="*/ 28575 w 88900"/>
                  <a:gd name="connsiteY4" fmla="*/ 44450 h 384175"/>
                  <a:gd name="connsiteX5" fmla="*/ 22225 w 88900"/>
                  <a:gd name="connsiteY5" fmla="*/ 53975 h 384175"/>
                  <a:gd name="connsiteX6" fmla="*/ 15875 w 88900"/>
                  <a:gd name="connsiteY6" fmla="*/ 73025 h 384175"/>
                  <a:gd name="connsiteX7" fmla="*/ 12700 w 88900"/>
                  <a:gd name="connsiteY7" fmla="*/ 82550 h 384175"/>
                  <a:gd name="connsiteX8" fmla="*/ 9525 w 88900"/>
                  <a:gd name="connsiteY8" fmla="*/ 92075 h 384175"/>
                  <a:gd name="connsiteX9" fmla="*/ 6350 w 88900"/>
                  <a:gd name="connsiteY9" fmla="*/ 104775 h 384175"/>
                  <a:gd name="connsiteX10" fmla="*/ 0 w 88900"/>
                  <a:gd name="connsiteY10" fmla="*/ 123825 h 384175"/>
                  <a:gd name="connsiteX11" fmla="*/ 3175 w 88900"/>
                  <a:gd name="connsiteY11" fmla="*/ 250825 h 384175"/>
                  <a:gd name="connsiteX12" fmla="*/ 9525 w 88900"/>
                  <a:gd name="connsiteY12" fmla="*/ 269875 h 384175"/>
                  <a:gd name="connsiteX13" fmla="*/ 12700 w 88900"/>
                  <a:gd name="connsiteY13" fmla="*/ 279400 h 384175"/>
                  <a:gd name="connsiteX14" fmla="*/ 19050 w 88900"/>
                  <a:gd name="connsiteY14" fmla="*/ 288925 h 384175"/>
                  <a:gd name="connsiteX15" fmla="*/ 28575 w 88900"/>
                  <a:gd name="connsiteY15" fmla="*/ 317500 h 384175"/>
                  <a:gd name="connsiteX16" fmla="*/ 31750 w 88900"/>
                  <a:gd name="connsiteY16" fmla="*/ 327025 h 384175"/>
                  <a:gd name="connsiteX17" fmla="*/ 44450 w 88900"/>
                  <a:gd name="connsiteY17" fmla="*/ 346075 h 384175"/>
                  <a:gd name="connsiteX18" fmla="*/ 50800 w 88900"/>
                  <a:gd name="connsiteY18" fmla="*/ 355600 h 384175"/>
                  <a:gd name="connsiteX19" fmla="*/ 57150 w 88900"/>
                  <a:gd name="connsiteY19" fmla="*/ 365125 h 384175"/>
                  <a:gd name="connsiteX20" fmla="*/ 66675 w 88900"/>
                  <a:gd name="connsiteY20" fmla="*/ 368300 h 384175"/>
                  <a:gd name="connsiteX21" fmla="*/ 73025 w 88900"/>
                  <a:gd name="connsiteY21" fmla="*/ 377825 h 384175"/>
                  <a:gd name="connsiteX22" fmla="*/ 82550 w 88900"/>
                  <a:gd name="connsiteY22" fmla="*/ 381000 h 384175"/>
                  <a:gd name="connsiteX23" fmla="*/ 88900 w 88900"/>
                  <a:gd name="connsiteY23" fmla="*/ 384175 h 3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900" h="384175">
                    <a:moveTo>
                      <a:pt x="73025" y="0"/>
                    </a:moveTo>
                    <a:cubicBezTo>
                      <a:pt x="67733" y="3175"/>
                      <a:pt x="62383" y="6254"/>
                      <a:pt x="57150" y="9525"/>
                    </a:cubicBezTo>
                    <a:cubicBezTo>
                      <a:pt x="53914" y="11547"/>
                      <a:pt x="50138" y="13003"/>
                      <a:pt x="47625" y="15875"/>
                    </a:cubicBezTo>
                    <a:cubicBezTo>
                      <a:pt x="42599" y="21618"/>
                      <a:pt x="39158" y="28575"/>
                      <a:pt x="34925" y="34925"/>
                    </a:cubicBezTo>
                    <a:lnTo>
                      <a:pt x="28575" y="44450"/>
                    </a:lnTo>
                    <a:cubicBezTo>
                      <a:pt x="26458" y="47625"/>
                      <a:pt x="23432" y="50355"/>
                      <a:pt x="22225" y="53975"/>
                    </a:cubicBezTo>
                    <a:lnTo>
                      <a:pt x="15875" y="73025"/>
                    </a:lnTo>
                    <a:lnTo>
                      <a:pt x="12700" y="82550"/>
                    </a:lnTo>
                    <a:cubicBezTo>
                      <a:pt x="11642" y="85725"/>
                      <a:pt x="10337" y="88828"/>
                      <a:pt x="9525" y="92075"/>
                    </a:cubicBezTo>
                    <a:cubicBezTo>
                      <a:pt x="8467" y="96308"/>
                      <a:pt x="7604" y="100595"/>
                      <a:pt x="6350" y="104775"/>
                    </a:cubicBezTo>
                    <a:cubicBezTo>
                      <a:pt x="4427" y="111186"/>
                      <a:pt x="0" y="123825"/>
                      <a:pt x="0" y="123825"/>
                    </a:cubicBezTo>
                    <a:cubicBezTo>
                      <a:pt x="1058" y="166158"/>
                      <a:pt x="419" y="208568"/>
                      <a:pt x="3175" y="250825"/>
                    </a:cubicBezTo>
                    <a:cubicBezTo>
                      <a:pt x="3611" y="257504"/>
                      <a:pt x="7408" y="263525"/>
                      <a:pt x="9525" y="269875"/>
                    </a:cubicBezTo>
                    <a:cubicBezTo>
                      <a:pt x="10583" y="273050"/>
                      <a:pt x="10844" y="276615"/>
                      <a:pt x="12700" y="279400"/>
                    </a:cubicBezTo>
                    <a:cubicBezTo>
                      <a:pt x="14817" y="282575"/>
                      <a:pt x="17500" y="285438"/>
                      <a:pt x="19050" y="288925"/>
                    </a:cubicBezTo>
                    <a:lnTo>
                      <a:pt x="28575" y="317500"/>
                    </a:lnTo>
                    <a:cubicBezTo>
                      <a:pt x="29633" y="320675"/>
                      <a:pt x="29894" y="324240"/>
                      <a:pt x="31750" y="327025"/>
                    </a:cubicBezTo>
                    <a:lnTo>
                      <a:pt x="44450" y="346075"/>
                    </a:lnTo>
                    <a:lnTo>
                      <a:pt x="50800" y="355600"/>
                    </a:lnTo>
                    <a:cubicBezTo>
                      <a:pt x="52917" y="358775"/>
                      <a:pt x="53530" y="363918"/>
                      <a:pt x="57150" y="365125"/>
                    </a:cubicBezTo>
                    <a:lnTo>
                      <a:pt x="66675" y="368300"/>
                    </a:lnTo>
                    <a:cubicBezTo>
                      <a:pt x="68792" y="371475"/>
                      <a:pt x="70045" y="375441"/>
                      <a:pt x="73025" y="377825"/>
                    </a:cubicBezTo>
                    <a:cubicBezTo>
                      <a:pt x="75638" y="379916"/>
                      <a:pt x="79443" y="379757"/>
                      <a:pt x="82550" y="381000"/>
                    </a:cubicBezTo>
                    <a:cubicBezTo>
                      <a:pt x="84747" y="381879"/>
                      <a:pt x="86783" y="383117"/>
                      <a:pt x="88900" y="3841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Figura a mano libera 33"/>
              <p:cNvSpPr/>
              <p:nvPr/>
            </p:nvSpPr>
            <p:spPr>
              <a:xfrm>
                <a:off x="7956550" y="292100"/>
                <a:ext cx="53975" cy="327025"/>
              </a:xfrm>
              <a:custGeom>
                <a:avLst/>
                <a:gdLst>
                  <a:gd name="connsiteX0" fmla="*/ 28575 w 53975"/>
                  <a:gd name="connsiteY0" fmla="*/ 0 h 327025"/>
                  <a:gd name="connsiteX1" fmla="*/ 12700 w 53975"/>
                  <a:gd name="connsiteY1" fmla="*/ 9525 h 327025"/>
                  <a:gd name="connsiteX2" fmla="*/ 6350 w 53975"/>
                  <a:gd name="connsiteY2" fmla="*/ 28575 h 327025"/>
                  <a:gd name="connsiteX3" fmla="*/ 3175 w 53975"/>
                  <a:gd name="connsiteY3" fmla="*/ 60325 h 327025"/>
                  <a:gd name="connsiteX4" fmla="*/ 0 w 53975"/>
                  <a:gd name="connsiteY4" fmla="*/ 82550 h 327025"/>
                  <a:gd name="connsiteX5" fmla="*/ 6350 w 53975"/>
                  <a:gd name="connsiteY5" fmla="*/ 212725 h 327025"/>
                  <a:gd name="connsiteX6" fmla="*/ 9525 w 53975"/>
                  <a:gd name="connsiteY6" fmla="*/ 244475 h 327025"/>
                  <a:gd name="connsiteX7" fmla="*/ 19050 w 53975"/>
                  <a:gd name="connsiteY7" fmla="*/ 263525 h 327025"/>
                  <a:gd name="connsiteX8" fmla="*/ 22225 w 53975"/>
                  <a:gd name="connsiteY8" fmla="*/ 273050 h 327025"/>
                  <a:gd name="connsiteX9" fmla="*/ 28575 w 53975"/>
                  <a:gd name="connsiteY9" fmla="*/ 282575 h 327025"/>
                  <a:gd name="connsiteX10" fmla="*/ 34925 w 53975"/>
                  <a:gd name="connsiteY10" fmla="*/ 301625 h 327025"/>
                  <a:gd name="connsiteX11" fmla="*/ 53975 w 53975"/>
                  <a:gd name="connsiteY11" fmla="*/ 327025 h 3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975" h="327025">
                    <a:moveTo>
                      <a:pt x="28575" y="0"/>
                    </a:moveTo>
                    <a:cubicBezTo>
                      <a:pt x="23283" y="3175"/>
                      <a:pt x="16489" y="4654"/>
                      <a:pt x="12700" y="9525"/>
                    </a:cubicBezTo>
                    <a:cubicBezTo>
                      <a:pt x="8591" y="14809"/>
                      <a:pt x="6350" y="28575"/>
                      <a:pt x="6350" y="28575"/>
                    </a:cubicBezTo>
                    <a:cubicBezTo>
                      <a:pt x="5292" y="39158"/>
                      <a:pt x="4418" y="49762"/>
                      <a:pt x="3175" y="60325"/>
                    </a:cubicBezTo>
                    <a:cubicBezTo>
                      <a:pt x="2301" y="67757"/>
                      <a:pt x="0" y="75066"/>
                      <a:pt x="0" y="82550"/>
                    </a:cubicBezTo>
                    <a:cubicBezTo>
                      <a:pt x="0" y="172950"/>
                      <a:pt x="416" y="156351"/>
                      <a:pt x="6350" y="212725"/>
                    </a:cubicBezTo>
                    <a:cubicBezTo>
                      <a:pt x="7463" y="223303"/>
                      <a:pt x="7908" y="233963"/>
                      <a:pt x="9525" y="244475"/>
                    </a:cubicBezTo>
                    <a:cubicBezTo>
                      <a:pt x="11298" y="256002"/>
                      <a:pt x="13817" y="253060"/>
                      <a:pt x="19050" y="263525"/>
                    </a:cubicBezTo>
                    <a:cubicBezTo>
                      <a:pt x="20547" y="266518"/>
                      <a:pt x="20728" y="270057"/>
                      <a:pt x="22225" y="273050"/>
                    </a:cubicBezTo>
                    <a:cubicBezTo>
                      <a:pt x="23932" y="276463"/>
                      <a:pt x="27025" y="279088"/>
                      <a:pt x="28575" y="282575"/>
                    </a:cubicBezTo>
                    <a:cubicBezTo>
                      <a:pt x="31293" y="288692"/>
                      <a:pt x="31212" y="296056"/>
                      <a:pt x="34925" y="301625"/>
                    </a:cubicBezTo>
                    <a:cubicBezTo>
                      <a:pt x="49285" y="323166"/>
                      <a:pt x="42229" y="315279"/>
                      <a:pt x="53975" y="32702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Figura a mano libera 34"/>
              <p:cNvSpPr/>
              <p:nvPr/>
            </p:nvSpPr>
            <p:spPr>
              <a:xfrm>
                <a:off x="8213725" y="295275"/>
                <a:ext cx="38100" cy="295408"/>
              </a:xfrm>
              <a:custGeom>
                <a:avLst/>
                <a:gdLst>
                  <a:gd name="connsiteX0" fmla="*/ 38100 w 38100"/>
                  <a:gd name="connsiteY0" fmla="*/ 0 h 295408"/>
                  <a:gd name="connsiteX1" fmla="*/ 28575 w 38100"/>
                  <a:gd name="connsiteY1" fmla="*/ 15875 h 295408"/>
                  <a:gd name="connsiteX2" fmla="*/ 19050 w 38100"/>
                  <a:gd name="connsiteY2" fmla="*/ 47625 h 295408"/>
                  <a:gd name="connsiteX3" fmla="*/ 12700 w 38100"/>
                  <a:gd name="connsiteY3" fmla="*/ 66675 h 295408"/>
                  <a:gd name="connsiteX4" fmla="*/ 9525 w 38100"/>
                  <a:gd name="connsiteY4" fmla="*/ 76200 h 295408"/>
                  <a:gd name="connsiteX5" fmla="*/ 6350 w 38100"/>
                  <a:gd name="connsiteY5" fmla="*/ 98425 h 295408"/>
                  <a:gd name="connsiteX6" fmla="*/ 3175 w 38100"/>
                  <a:gd name="connsiteY6" fmla="*/ 123825 h 295408"/>
                  <a:gd name="connsiteX7" fmla="*/ 0 w 38100"/>
                  <a:gd name="connsiteY7" fmla="*/ 139700 h 295408"/>
                  <a:gd name="connsiteX8" fmla="*/ 3175 w 38100"/>
                  <a:gd name="connsiteY8" fmla="*/ 285750 h 295408"/>
                  <a:gd name="connsiteX9" fmla="*/ 12700 w 38100"/>
                  <a:gd name="connsiteY9" fmla="*/ 295275 h 29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295408">
                    <a:moveTo>
                      <a:pt x="38100" y="0"/>
                    </a:moveTo>
                    <a:cubicBezTo>
                      <a:pt x="34925" y="5292"/>
                      <a:pt x="31129" y="10257"/>
                      <a:pt x="28575" y="15875"/>
                    </a:cubicBezTo>
                    <a:cubicBezTo>
                      <a:pt x="21972" y="30402"/>
                      <a:pt x="23114" y="34079"/>
                      <a:pt x="19050" y="47625"/>
                    </a:cubicBezTo>
                    <a:cubicBezTo>
                      <a:pt x="17127" y="54036"/>
                      <a:pt x="14817" y="60325"/>
                      <a:pt x="12700" y="66675"/>
                    </a:cubicBezTo>
                    <a:lnTo>
                      <a:pt x="9525" y="76200"/>
                    </a:lnTo>
                    <a:cubicBezTo>
                      <a:pt x="8467" y="83608"/>
                      <a:pt x="7339" y="91007"/>
                      <a:pt x="6350" y="98425"/>
                    </a:cubicBezTo>
                    <a:cubicBezTo>
                      <a:pt x="5222" y="106883"/>
                      <a:pt x="4472" y="115392"/>
                      <a:pt x="3175" y="123825"/>
                    </a:cubicBezTo>
                    <a:cubicBezTo>
                      <a:pt x="2354" y="129159"/>
                      <a:pt x="1058" y="134408"/>
                      <a:pt x="0" y="139700"/>
                    </a:cubicBezTo>
                    <a:cubicBezTo>
                      <a:pt x="1058" y="188383"/>
                      <a:pt x="1189" y="237096"/>
                      <a:pt x="3175" y="285750"/>
                    </a:cubicBezTo>
                    <a:cubicBezTo>
                      <a:pt x="3646" y="297283"/>
                      <a:pt x="5137" y="295275"/>
                      <a:pt x="12700" y="2952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Figura a mano libera 35"/>
              <p:cNvSpPr/>
              <p:nvPr/>
            </p:nvSpPr>
            <p:spPr>
              <a:xfrm>
                <a:off x="8375650" y="317500"/>
                <a:ext cx="53975" cy="288925"/>
              </a:xfrm>
              <a:custGeom>
                <a:avLst/>
                <a:gdLst>
                  <a:gd name="connsiteX0" fmla="*/ 53975 w 53975"/>
                  <a:gd name="connsiteY0" fmla="*/ 0 h 288925"/>
                  <a:gd name="connsiteX1" fmla="*/ 41275 w 53975"/>
                  <a:gd name="connsiteY1" fmla="*/ 15875 h 288925"/>
                  <a:gd name="connsiteX2" fmla="*/ 34925 w 53975"/>
                  <a:gd name="connsiteY2" fmla="*/ 25400 h 288925"/>
                  <a:gd name="connsiteX3" fmla="*/ 31750 w 53975"/>
                  <a:gd name="connsiteY3" fmla="*/ 44450 h 288925"/>
                  <a:gd name="connsiteX4" fmla="*/ 25400 w 53975"/>
                  <a:gd name="connsiteY4" fmla="*/ 66675 h 288925"/>
                  <a:gd name="connsiteX5" fmla="*/ 19050 w 53975"/>
                  <a:gd name="connsiteY5" fmla="*/ 76200 h 288925"/>
                  <a:gd name="connsiteX6" fmla="*/ 6350 w 53975"/>
                  <a:gd name="connsiteY6" fmla="*/ 120650 h 288925"/>
                  <a:gd name="connsiteX7" fmla="*/ 0 w 53975"/>
                  <a:gd name="connsiteY7" fmla="*/ 171450 h 288925"/>
                  <a:gd name="connsiteX8" fmla="*/ 3175 w 53975"/>
                  <a:gd name="connsiteY8" fmla="*/ 263525 h 288925"/>
                  <a:gd name="connsiteX9" fmla="*/ 6350 w 53975"/>
                  <a:gd name="connsiteY9" fmla="*/ 273050 h 288925"/>
                  <a:gd name="connsiteX10" fmla="*/ 19050 w 53975"/>
                  <a:gd name="connsiteY10" fmla="*/ 288925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975" h="288925">
                    <a:moveTo>
                      <a:pt x="53975" y="0"/>
                    </a:moveTo>
                    <a:cubicBezTo>
                      <a:pt x="49742" y="5292"/>
                      <a:pt x="45341" y="10454"/>
                      <a:pt x="41275" y="15875"/>
                    </a:cubicBezTo>
                    <a:cubicBezTo>
                      <a:pt x="38985" y="18928"/>
                      <a:pt x="36132" y="21780"/>
                      <a:pt x="34925" y="25400"/>
                    </a:cubicBezTo>
                    <a:cubicBezTo>
                      <a:pt x="32889" y="31507"/>
                      <a:pt x="33013" y="38137"/>
                      <a:pt x="31750" y="44450"/>
                    </a:cubicBezTo>
                    <a:cubicBezTo>
                      <a:pt x="31072" y="47841"/>
                      <a:pt x="27417" y="62640"/>
                      <a:pt x="25400" y="66675"/>
                    </a:cubicBezTo>
                    <a:cubicBezTo>
                      <a:pt x="23693" y="70088"/>
                      <a:pt x="20600" y="72713"/>
                      <a:pt x="19050" y="76200"/>
                    </a:cubicBezTo>
                    <a:cubicBezTo>
                      <a:pt x="15383" y="84452"/>
                      <a:pt x="7227" y="113631"/>
                      <a:pt x="6350" y="120650"/>
                    </a:cubicBezTo>
                    <a:lnTo>
                      <a:pt x="0" y="171450"/>
                    </a:lnTo>
                    <a:cubicBezTo>
                      <a:pt x="1058" y="202142"/>
                      <a:pt x="1259" y="232875"/>
                      <a:pt x="3175" y="263525"/>
                    </a:cubicBezTo>
                    <a:cubicBezTo>
                      <a:pt x="3384" y="266865"/>
                      <a:pt x="4494" y="270265"/>
                      <a:pt x="6350" y="273050"/>
                    </a:cubicBezTo>
                    <a:cubicBezTo>
                      <a:pt x="28747" y="306645"/>
                      <a:pt x="7965" y="266755"/>
                      <a:pt x="19050" y="28892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Figura a mano libera 36"/>
              <p:cNvSpPr/>
              <p:nvPr/>
            </p:nvSpPr>
            <p:spPr>
              <a:xfrm>
                <a:off x="2209800" y="2359278"/>
                <a:ext cx="139700" cy="496482"/>
              </a:xfrm>
              <a:custGeom>
                <a:avLst/>
                <a:gdLst>
                  <a:gd name="connsiteX0" fmla="*/ 60325 w 104775"/>
                  <a:gd name="connsiteY0" fmla="*/ 0 h 438150"/>
                  <a:gd name="connsiteX1" fmla="*/ 44450 w 104775"/>
                  <a:gd name="connsiteY1" fmla="*/ 3175 h 438150"/>
                  <a:gd name="connsiteX2" fmla="*/ 38100 w 104775"/>
                  <a:gd name="connsiteY2" fmla="*/ 12700 h 438150"/>
                  <a:gd name="connsiteX3" fmla="*/ 28575 w 104775"/>
                  <a:gd name="connsiteY3" fmla="*/ 15875 h 438150"/>
                  <a:gd name="connsiteX4" fmla="*/ 22225 w 104775"/>
                  <a:gd name="connsiteY4" fmla="*/ 25400 h 438150"/>
                  <a:gd name="connsiteX5" fmla="*/ 9525 w 104775"/>
                  <a:gd name="connsiteY5" fmla="*/ 53975 h 438150"/>
                  <a:gd name="connsiteX6" fmla="*/ 6350 w 104775"/>
                  <a:gd name="connsiteY6" fmla="*/ 92075 h 438150"/>
                  <a:gd name="connsiteX7" fmla="*/ 0 w 104775"/>
                  <a:gd name="connsiteY7" fmla="*/ 215900 h 438150"/>
                  <a:gd name="connsiteX8" fmla="*/ 3175 w 104775"/>
                  <a:gd name="connsiteY8" fmla="*/ 269875 h 438150"/>
                  <a:gd name="connsiteX9" fmla="*/ 12700 w 104775"/>
                  <a:gd name="connsiteY9" fmla="*/ 301625 h 438150"/>
                  <a:gd name="connsiteX10" fmla="*/ 15875 w 104775"/>
                  <a:gd name="connsiteY10" fmla="*/ 314325 h 438150"/>
                  <a:gd name="connsiteX11" fmla="*/ 22225 w 104775"/>
                  <a:gd name="connsiteY11" fmla="*/ 336550 h 438150"/>
                  <a:gd name="connsiteX12" fmla="*/ 25400 w 104775"/>
                  <a:gd name="connsiteY12" fmla="*/ 365125 h 438150"/>
                  <a:gd name="connsiteX13" fmla="*/ 34925 w 104775"/>
                  <a:gd name="connsiteY13" fmla="*/ 384175 h 438150"/>
                  <a:gd name="connsiteX14" fmla="*/ 44450 w 104775"/>
                  <a:gd name="connsiteY14" fmla="*/ 393700 h 438150"/>
                  <a:gd name="connsiteX15" fmla="*/ 60325 w 104775"/>
                  <a:gd name="connsiteY15" fmla="*/ 409575 h 438150"/>
                  <a:gd name="connsiteX16" fmla="*/ 66675 w 104775"/>
                  <a:gd name="connsiteY16" fmla="*/ 419100 h 438150"/>
                  <a:gd name="connsiteX17" fmla="*/ 88900 w 104775"/>
                  <a:gd name="connsiteY17" fmla="*/ 428625 h 438150"/>
                  <a:gd name="connsiteX18" fmla="*/ 104775 w 104775"/>
                  <a:gd name="connsiteY18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4775" h="438150">
                    <a:moveTo>
                      <a:pt x="60325" y="0"/>
                    </a:moveTo>
                    <a:cubicBezTo>
                      <a:pt x="55033" y="1058"/>
                      <a:pt x="49135" y="498"/>
                      <a:pt x="44450" y="3175"/>
                    </a:cubicBezTo>
                    <a:cubicBezTo>
                      <a:pt x="41137" y="5068"/>
                      <a:pt x="41080" y="10316"/>
                      <a:pt x="38100" y="12700"/>
                    </a:cubicBezTo>
                    <a:cubicBezTo>
                      <a:pt x="35487" y="14791"/>
                      <a:pt x="31750" y="14817"/>
                      <a:pt x="28575" y="15875"/>
                    </a:cubicBezTo>
                    <a:cubicBezTo>
                      <a:pt x="26458" y="19050"/>
                      <a:pt x="23775" y="21913"/>
                      <a:pt x="22225" y="25400"/>
                    </a:cubicBezTo>
                    <a:cubicBezTo>
                      <a:pt x="7112" y="59405"/>
                      <a:pt x="23896" y="32419"/>
                      <a:pt x="9525" y="53975"/>
                    </a:cubicBezTo>
                    <a:cubicBezTo>
                      <a:pt x="8467" y="66675"/>
                      <a:pt x="6881" y="79342"/>
                      <a:pt x="6350" y="92075"/>
                    </a:cubicBezTo>
                    <a:cubicBezTo>
                      <a:pt x="1215" y="215323"/>
                      <a:pt x="15392" y="169724"/>
                      <a:pt x="0" y="215900"/>
                    </a:cubicBezTo>
                    <a:cubicBezTo>
                      <a:pt x="1058" y="233892"/>
                      <a:pt x="1466" y="251933"/>
                      <a:pt x="3175" y="269875"/>
                    </a:cubicBezTo>
                    <a:cubicBezTo>
                      <a:pt x="3950" y="278015"/>
                      <a:pt x="11141" y="295390"/>
                      <a:pt x="12700" y="301625"/>
                    </a:cubicBezTo>
                    <a:cubicBezTo>
                      <a:pt x="13758" y="305858"/>
                      <a:pt x="14676" y="310129"/>
                      <a:pt x="15875" y="314325"/>
                    </a:cubicBezTo>
                    <a:cubicBezTo>
                      <a:pt x="24985" y="346209"/>
                      <a:pt x="12299" y="296848"/>
                      <a:pt x="22225" y="336550"/>
                    </a:cubicBezTo>
                    <a:cubicBezTo>
                      <a:pt x="23283" y="346075"/>
                      <a:pt x="23824" y="355672"/>
                      <a:pt x="25400" y="365125"/>
                    </a:cubicBezTo>
                    <a:cubicBezTo>
                      <a:pt x="26593" y="372285"/>
                      <a:pt x="30354" y="378690"/>
                      <a:pt x="34925" y="384175"/>
                    </a:cubicBezTo>
                    <a:cubicBezTo>
                      <a:pt x="37800" y="387624"/>
                      <a:pt x="41575" y="390251"/>
                      <a:pt x="44450" y="393700"/>
                    </a:cubicBezTo>
                    <a:cubicBezTo>
                      <a:pt x="57679" y="409575"/>
                      <a:pt x="42863" y="397933"/>
                      <a:pt x="60325" y="409575"/>
                    </a:cubicBezTo>
                    <a:cubicBezTo>
                      <a:pt x="62442" y="412750"/>
                      <a:pt x="63977" y="416402"/>
                      <a:pt x="66675" y="419100"/>
                    </a:cubicBezTo>
                    <a:cubicBezTo>
                      <a:pt x="73984" y="426409"/>
                      <a:pt x="79184" y="426196"/>
                      <a:pt x="88900" y="428625"/>
                    </a:cubicBezTo>
                    <a:cubicBezTo>
                      <a:pt x="100394" y="436288"/>
                      <a:pt x="95012" y="433268"/>
                      <a:pt x="104775" y="4381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igura a mano libera 37"/>
              <p:cNvSpPr/>
              <p:nvPr/>
            </p:nvSpPr>
            <p:spPr>
              <a:xfrm>
                <a:off x="2359025" y="2348183"/>
                <a:ext cx="57150" cy="408730"/>
              </a:xfrm>
              <a:custGeom>
                <a:avLst/>
                <a:gdLst>
                  <a:gd name="connsiteX0" fmla="*/ 34925 w 57150"/>
                  <a:gd name="connsiteY0" fmla="*/ 0 h 349275"/>
                  <a:gd name="connsiteX1" fmla="*/ 19050 w 57150"/>
                  <a:gd name="connsiteY1" fmla="*/ 12700 h 349275"/>
                  <a:gd name="connsiteX2" fmla="*/ 12700 w 57150"/>
                  <a:gd name="connsiteY2" fmla="*/ 31750 h 349275"/>
                  <a:gd name="connsiteX3" fmla="*/ 9525 w 57150"/>
                  <a:gd name="connsiteY3" fmla="*/ 41275 h 349275"/>
                  <a:gd name="connsiteX4" fmla="*/ 3175 w 57150"/>
                  <a:gd name="connsiteY4" fmla="*/ 60325 h 349275"/>
                  <a:gd name="connsiteX5" fmla="*/ 0 w 57150"/>
                  <a:gd name="connsiteY5" fmla="*/ 69850 h 349275"/>
                  <a:gd name="connsiteX6" fmla="*/ 3175 w 57150"/>
                  <a:gd name="connsiteY6" fmla="*/ 161925 h 349275"/>
                  <a:gd name="connsiteX7" fmla="*/ 9525 w 57150"/>
                  <a:gd name="connsiteY7" fmla="*/ 190500 h 349275"/>
                  <a:gd name="connsiteX8" fmla="*/ 12700 w 57150"/>
                  <a:gd name="connsiteY8" fmla="*/ 244475 h 349275"/>
                  <a:gd name="connsiteX9" fmla="*/ 22225 w 57150"/>
                  <a:gd name="connsiteY9" fmla="*/ 263525 h 349275"/>
                  <a:gd name="connsiteX10" fmla="*/ 31750 w 57150"/>
                  <a:gd name="connsiteY10" fmla="*/ 295275 h 349275"/>
                  <a:gd name="connsiteX11" fmla="*/ 38100 w 57150"/>
                  <a:gd name="connsiteY11" fmla="*/ 323850 h 349275"/>
                  <a:gd name="connsiteX12" fmla="*/ 41275 w 57150"/>
                  <a:gd name="connsiteY12" fmla="*/ 336550 h 349275"/>
                  <a:gd name="connsiteX13" fmla="*/ 50800 w 57150"/>
                  <a:gd name="connsiteY13" fmla="*/ 339725 h 349275"/>
                  <a:gd name="connsiteX14" fmla="*/ 57150 w 57150"/>
                  <a:gd name="connsiteY14" fmla="*/ 349250 h 3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349275">
                    <a:moveTo>
                      <a:pt x="34925" y="0"/>
                    </a:moveTo>
                    <a:cubicBezTo>
                      <a:pt x="29633" y="4233"/>
                      <a:pt x="22936" y="7148"/>
                      <a:pt x="19050" y="12700"/>
                    </a:cubicBezTo>
                    <a:cubicBezTo>
                      <a:pt x="15212" y="18184"/>
                      <a:pt x="14817" y="25400"/>
                      <a:pt x="12700" y="31750"/>
                    </a:cubicBezTo>
                    <a:lnTo>
                      <a:pt x="9525" y="41275"/>
                    </a:lnTo>
                    <a:lnTo>
                      <a:pt x="3175" y="60325"/>
                    </a:lnTo>
                    <a:lnTo>
                      <a:pt x="0" y="69850"/>
                    </a:lnTo>
                    <a:cubicBezTo>
                      <a:pt x="1058" y="100542"/>
                      <a:pt x="1372" y="131268"/>
                      <a:pt x="3175" y="161925"/>
                    </a:cubicBezTo>
                    <a:cubicBezTo>
                      <a:pt x="3485" y="167196"/>
                      <a:pt x="8050" y="184599"/>
                      <a:pt x="9525" y="190500"/>
                    </a:cubicBezTo>
                    <a:cubicBezTo>
                      <a:pt x="10583" y="208492"/>
                      <a:pt x="10907" y="226542"/>
                      <a:pt x="12700" y="244475"/>
                    </a:cubicBezTo>
                    <a:cubicBezTo>
                      <a:pt x="13821" y="255681"/>
                      <a:pt x="17737" y="253427"/>
                      <a:pt x="22225" y="263525"/>
                    </a:cubicBezTo>
                    <a:cubicBezTo>
                      <a:pt x="25170" y="270152"/>
                      <a:pt x="30071" y="286879"/>
                      <a:pt x="31750" y="295275"/>
                    </a:cubicBezTo>
                    <a:cubicBezTo>
                      <a:pt x="41300" y="343023"/>
                      <a:pt x="29861" y="295014"/>
                      <a:pt x="38100" y="323850"/>
                    </a:cubicBezTo>
                    <a:cubicBezTo>
                      <a:pt x="39299" y="328046"/>
                      <a:pt x="38549" y="333143"/>
                      <a:pt x="41275" y="336550"/>
                    </a:cubicBezTo>
                    <a:cubicBezTo>
                      <a:pt x="43366" y="339163"/>
                      <a:pt x="47625" y="338667"/>
                      <a:pt x="50800" y="339725"/>
                    </a:cubicBezTo>
                    <a:cubicBezTo>
                      <a:pt x="54310" y="350254"/>
                      <a:pt x="50628" y="349250"/>
                      <a:pt x="57150" y="3492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igura a mano libera 38"/>
              <p:cNvSpPr/>
              <p:nvPr/>
            </p:nvSpPr>
            <p:spPr>
              <a:xfrm>
                <a:off x="2547683" y="2348182"/>
                <a:ext cx="17717" cy="273050"/>
              </a:xfrm>
              <a:custGeom>
                <a:avLst/>
                <a:gdLst>
                  <a:gd name="connsiteX0" fmla="*/ 14542 w 17717"/>
                  <a:gd name="connsiteY0" fmla="*/ 0 h 273050"/>
                  <a:gd name="connsiteX1" fmla="*/ 5017 w 17717"/>
                  <a:gd name="connsiteY1" fmla="*/ 15875 h 273050"/>
                  <a:gd name="connsiteX2" fmla="*/ 1842 w 17717"/>
                  <a:gd name="connsiteY2" fmla="*/ 25400 h 273050"/>
                  <a:gd name="connsiteX3" fmla="*/ 8192 w 17717"/>
                  <a:gd name="connsiteY3" fmla="*/ 168275 h 273050"/>
                  <a:gd name="connsiteX4" fmla="*/ 11367 w 17717"/>
                  <a:gd name="connsiteY4" fmla="*/ 260350 h 273050"/>
                  <a:gd name="connsiteX5" fmla="*/ 17717 w 17717"/>
                  <a:gd name="connsiteY5" fmla="*/ 273050 h 27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17" h="273050">
                    <a:moveTo>
                      <a:pt x="14542" y="0"/>
                    </a:moveTo>
                    <a:cubicBezTo>
                      <a:pt x="11367" y="5292"/>
                      <a:pt x="7777" y="10355"/>
                      <a:pt x="5017" y="15875"/>
                    </a:cubicBezTo>
                    <a:cubicBezTo>
                      <a:pt x="3520" y="18868"/>
                      <a:pt x="1842" y="22053"/>
                      <a:pt x="1842" y="25400"/>
                    </a:cubicBezTo>
                    <a:cubicBezTo>
                      <a:pt x="1842" y="146812"/>
                      <a:pt x="-5180" y="114786"/>
                      <a:pt x="8192" y="168275"/>
                    </a:cubicBezTo>
                    <a:cubicBezTo>
                      <a:pt x="9250" y="198967"/>
                      <a:pt x="9451" y="229700"/>
                      <a:pt x="11367" y="260350"/>
                    </a:cubicBezTo>
                    <a:cubicBezTo>
                      <a:pt x="11853" y="268133"/>
                      <a:pt x="13590" y="268923"/>
                      <a:pt x="17717" y="2730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Figura a mano libera 39"/>
              <p:cNvSpPr/>
              <p:nvPr/>
            </p:nvSpPr>
            <p:spPr>
              <a:xfrm>
                <a:off x="2774547" y="2354532"/>
                <a:ext cx="32153" cy="254000"/>
              </a:xfrm>
              <a:custGeom>
                <a:avLst/>
                <a:gdLst>
                  <a:gd name="connsiteX0" fmla="*/ 32153 w 32153"/>
                  <a:gd name="connsiteY0" fmla="*/ 0 h 254000"/>
                  <a:gd name="connsiteX1" fmla="*/ 16278 w 32153"/>
                  <a:gd name="connsiteY1" fmla="*/ 15875 h 254000"/>
                  <a:gd name="connsiteX2" fmla="*/ 13103 w 32153"/>
                  <a:gd name="connsiteY2" fmla="*/ 38100 h 254000"/>
                  <a:gd name="connsiteX3" fmla="*/ 6753 w 32153"/>
                  <a:gd name="connsiteY3" fmla="*/ 76200 h 254000"/>
                  <a:gd name="connsiteX4" fmla="*/ 3578 w 32153"/>
                  <a:gd name="connsiteY4" fmla="*/ 120650 h 254000"/>
                  <a:gd name="connsiteX5" fmla="*/ 403 w 32153"/>
                  <a:gd name="connsiteY5" fmla="*/ 139700 h 254000"/>
                  <a:gd name="connsiteX6" fmla="*/ 403 w 32153"/>
                  <a:gd name="connsiteY6" fmla="*/ 25400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53" h="254000">
                    <a:moveTo>
                      <a:pt x="32153" y="0"/>
                    </a:moveTo>
                    <a:cubicBezTo>
                      <a:pt x="26861" y="5292"/>
                      <a:pt x="19625" y="9182"/>
                      <a:pt x="16278" y="15875"/>
                    </a:cubicBezTo>
                    <a:cubicBezTo>
                      <a:pt x="12931" y="22568"/>
                      <a:pt x="14333" y="30718"/>
                      <a:pt x="13103" y="38100"/>
                    </a:cubicBezTo>
                    <a:cubicBezTo>
                      <a:pt x="9637" y="58893"/>
                      <a:pt x="9059" y="51988"/>
                      <a:pt x="6753" y="76200"/>
                    </a:cubicBezTo>
                    <a:cubicBezTo>
                      <a:pt x="5345" y="90988"/>
                      <a:pt x="5056" y="105869"/>
                      <a:pt x="3578" y="120650"/>
                    </a:cubicBezTo>
                    <a:cubicBezTo>
                      <a:pt x="2937" y="127056"/>
                      <a:pt x="556" y="133264"/>
                      <a:pt x="403" y="139700"/>
                    </a:cubicBezTo>
                    <a:cubicBezTo>
                      <a:pt x="-504" y="177789"/>
                      <a:pt x="403" y="215900"/>
                      <a:pt x="403" y="25400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Figura a mano libera 45"/>
              <p:cNvSpPr/>
              <p:nvPr/>
            </p:nvSpPr>
            <p:spPr>
              <a:xfrm>
                <a:off x="3943350" y="2456536"/>
                <a:ext cx="158750" cy="469900"/>
              </a:xfrm>
              <a:custGeom>
                <a:avLst/>
                <a:gdLst>
                  <a:gd name="connsiteX0" fmla="*/ 50800 w 158750"/>
                  <a:gd name="connsiteY0" fmla="*/ 0 h 438150"/>
                  <a:gd name="connsiteX1" fmla="*/ 34925 w 158750"/>
                  <a:gd name="connsiteY1" fmla="*/ 9525 h 438150"/>
                  <a:gd name="connsiteX2" fmla="*/ 22225 w 158750"/>
                  <a:gd name="connsiteY2" fmla="*/ 38100 h 438150"/>
                  <a:gd name="connsiteX3" fmla="*/ 15875 w 158750"/>
                  <a:gd name="connsiteY3" fmla="*/ 47625 h 438150"/>
                  <a:gd name="connsiteX4" fmla="*/ 9525 w 158750"/>
                  <a:gd name="connsiteY4" fmla="*/ 101600 h 438150"/>
                  <a:gd name="connsiteX5" fmla="*/ 6350 w 158750"/>
                  <a:gd name="connsiteY5" fmla="*/ 111125 h 438150"/>
                  <a:gd name="connsiteX6" fmla="*/ 0 w 158750"/>
                  <a:gd name="connsiteY6" fmla="*/ 139700 h 438150"/>
                  <a:gd name="connsiteX7" fmla="*/ 3175 w 158750"/>
                  <a:gd name="connsiteY7" fmla="*/ 260350 h 438150"/>
                  <a:gd name="connsiteX8" fmla="*/ 6350 w 158750"/>
                  <a:gd name="connsiteY8" fmla="*/ 269875 h 438150"/>
                  <a:gd name="connsiteX9" fmla="*/ 15875 w 158750"/>
                  <a:gd name="connsiteY9" fmla="*/ 304800 h 438150"/>
                  <a:gd name="connsiteX10" fmla="*/ 28575 w 158750"/>
                  <a:gd name="connsiteY10" fmla="*/ 323850 h 438150"/>
                  <a:gd name="connsiteX11" fmla="*/ 34925 w 158750"/>
                  <a:gd name="connsiteY11" fmla="*/ 333375 h 438150"/>
                  <a:gd name="connsiteX12" fmla="*/ 44450 w 158750"/>
                  <a:gd name="connsiteY12" fmla="*/ 339725 h 438150"/>
                  <a:gd name="connsiteX13" fmla="*/ 53975 w 158750"/>
                  <a:gd name="connsiteY13" fmla="*/ 358775 h 438150"/>
                  <a:gd name="connsiteX14" fmla="*/ 57150 w 158750"/>
                  <a:gd name="connsiteY14" fmla="*/ 368300 h 438150"/>
                  <a:gd name="connsiteX15" fmla="*/ 69850 w 158750"/>
                  <a:gd name="connsiteY15" fmla="*/ 387350 h 438150"/>
                  <a:gd name="connsiteX16" fmla="*/ 85725 w 158750"/>
                  <a:gd name="connsiteY16" fmla="*/ 403225 h 438150"/>
                  <a:gd name="connsiteX17" fmla="*/ 114300 w 158750"/>
                  <a:gd name="connsiteY17" fmla="*/ 425450 h 438150"/>
                  <a:gd name="connsiteX18" fmla="*/ 133350 w 158750"/>
                  <a:gd name="connsiteY18" fmla="*/ 431800 h 438150"/>
                  <a:gd name="connsiteX19" fmla="*/ 142875 w 158750"/>
                  <a:gd name="connsiteY19" fmla="*/ 434975 h 438150"/>
                  <a:gd name="connsiteX20" fmla="*/ 152400 w 158750"/>
                  <a:gd name="connsiteY20" fmla="*/ 438150 h 438150"/>
                  <a:gd name="connsiteX21" fmla="*/ 158750 w 158750"/>
                  <a:gd name="connsiteY21" fmla="*/ 4381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8750" h="438150">
                    <a:moveTo>
                      <a:pt x="50800" y="0"/>
                    </a:moveTo>
                    <a:cubicBezTo>
                      <a:pt x="45508" y="3175"/>
                      <a:pt x="39610" y="5509"/>
                      <a:pt x="34925" y="9525"/>
                    </a:cubicBezTo>
                    <a:cubicBezTo>
                      <a:pt x="24873" y="18141"/>
                      <a:pt x="29762" y="26794"/>
                      <a:pt x="22225" y="38100"/>
                    </a:cubicBezTo>
                    <a:lnTo>
                      <a:pt x="15875" y="47625"/>
                    </a:lnTo>
                    <a:cubicBezTo>
                      <a:pt x="14253" y="65468"/>
                      <a:pt x="13446" y="83957"/>
                      <a:pt x="9525" y="101600"/>
                    </a:cubicBezTo>
                    <a:cubicBezTo>
                      <a:pt x="8799" y="104867"/>
                      <a:pt x="7269" y="107907"/>
                      <a:pt x="6350" y="111125"/>
                    </a:cubicBezTo>
                    <a:cubicBezTo>
                      <a:pt x="3361" y="121587"/>
                      <a:pt x="2182" y="128788"/>
                      <a:pt x="0" y="139700"/>
                    </a:cubicBezTo>
                    <a:cubicBezTo>
                      <a:pt x="1058" y="179917"/>
                      <a:pt x="1215" y="220167"/>
                      <a:pt x="3175" y="260350"/>
                    </a:cubicBezTo>
                    <a:cubicBezTo>
                      <a:pt x="3338" y="263693"/>
                      <a:pt x="5538" y="266628"/>
                      <a:pt x="6350" y="269875"/>
                    </a:cubicBezTo>
                    <a:cubicBezTo>
                      <a:pt x="8736" y="279417"/>
                      <a:pt x="10426" y="296626"/>
                      <a:pt x="15875" y="304800"/>
                    </a:cubicBezTo>
                    <a:lnTo>
                      <a:pt x="28575" y="323850"/>
                    </a:lnTo>
                    <a:cubicBezTo>
                      <a:pt x="30692" y="327025"/>
                      <a:pt x="31750" y="331258"/>
                      <a:pt x="34925" y="333375"/>
                    </a:cubicBezTo>
                    <a:lnTo>
                      <a:pt x="44450" y="339725"/>
                    </a:lnTo>
                    <a:cubicBezTo>
                      <a:pt x="52430" y="363666"/>
                      <a:pt x="41665" y="334156"/>
                      <a:pt x="53975" y="358775"/>
                    </a:cubicBezTo>
                    <a:cubicBezTo>
                      <a:pt x="55472" y="361768"/>
                      <a:pt x="55525" y="365374"/>
                      <a:pt x="57150" y="368300"/>
                    </a:cubicBezTo>
                    <a:cubicBezTo>
                      <a:pt x="60856" y="374971"/>
                      <a:pt x="66437" y="380524"/>
                      <a:pt x="69850" y="387350"/>
                    </a:cubicBezTo>
                    <a:cubicBezTo>
                      <a:pt x="77697" y="403043"/>
                      <a:pt x="71710" y="398553"/>
                      <a:pt x="85725" y="403225"/>
                    </a:cubicBezTo>
                    <a:cubicBezTo>
                      <a:pt x="93943" y="411443"/>
                      <a:pt x="102907" y="421652"/>
                      <a:pt x="114300" y="425450"/>
                    </a:cubicBezTo>
                    <a:lnTo>
                      <a:pt x="133350" y="431800"/>
                    </a:lnTo>
                    <a:lnTo>
                      <a:pt x="142875" y="434975"/>
                    </a:lnTo>
                    <a:cubicBezTo>
                      <a:pt x="146050" y="436033"/>
                      <a:pt x="149053" y="438150"/>
                      <a:pt x="152400" y="438150"/>
                    </a:cubicBezTo>
                    <a:lnTo>
                      <a:pt x="158750" y="438150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Figura a mano libera 46"/>
              <p:cNvSpPr/>
              <p:nvPr/>
            </p:nvSpPr>
            <p:spPr>
              <a:xfrm>
                <a:off x="4098925" y="2431136"/>
                <a:ext cx="92075" cy="390525"/>
              </a:xfrm>
              <a:custGeom>
                <a:avLst/>
                <a:gdLst>
                  <a:gd name="connsiteX0" fmla="*/ 41275 w 92075"/>
                  <a:gd name="connsiteY0" fmla="*/ 0 h 346075"/>
                  <a:gd name="connsiteX1" fmla="*/ 15875 w 92075"/>
                  <a:gd name="connsiteY1" fmla="*/ 34925 h 346075"/>
                  <a:gd name="connsiteX2" fmla="*/ 9525 w 92075"/>
                  <a:gd name="connsiteY2" fmla="*/ 57150 h 346075"/>
                  <a:gd name="connsiteX3" fmla="*/ 6350 w 92075"/>
                  <a:gd name="connsiteY3" fmla="*/ 73025 h 346075"/>
                  <a:gd name="connsiteX4" fmla="*/ 3175 w 92075"/>
                  <a:gd name="connsiteY4" fmla="*/ 82550 h 346075"/>
                  <a:gd name="connsiteX5" fmla="*/ 0 w 92075"/>
                  <a:gd name="connsiteY5" fmla="*/ 95250 h 346075"/>
                  <a:gd name="connsiteX6" fmla="*/ 3175 w 92075"/>
                  <a:gd name="connsiteY6" fmla="*/ 203200 h 346075"/>
                  <a:gd name="connsiteX7" fmla="*/ 6350 w 92075"/>
                  <a:gd name="connsiteY7" fmla="*/ 225425 h 346075"/>
                  <a:gd name="connsiteX8" fmla="*/ 12700 w 92075"/>
                  <a:gd name="connsiteY8" fmla="*/ 244475 h 346075"/>
                  <a:gd name="connsiteX9" fmla="*/ 19050 w 92075"/>
                  <a:gd name="connsiteY9" fmla="*/ 254000 h 346075"/>
                  <a:gd name="connsiteX10" fmla="*/ 25400 w 92075"/>
                  <a:gd name="connsiteY10" fmla="*/ 273050 h 346075"/>
                  <a:gd name="connsiteX11" fmla="*/ 28575 w 92075"/>
                  <a:gd name="connsiteY11" fmla="*/ 285750 h 346075"/>
                  <a:gd name="connsiteX12" fmla="*/ 41275 w 92075"/>
                  <a:gd name="connsiteY12" fmla="*/ 304800 h 346075"/>
                  <a:gd name="connsiteX13" fmla="*/ 50800 w 92075"/>
                  <a:gd name="connsiteY13" fmla="*/ 314325 h 346075"/>
                  <a:gd name="connsiteX14" fmla="*/ 69850 w 92075"/>
                  <a:gd name="connsiteY14" fmla="*/ 327025 h 346075"/>
                  <a:gd name="connsiteX15" fmla="*/ 79375 w 92075"/>
                  <a:gd name="connsiteY15" fmla="*/ 336550 h 346075"/>
                  <a:gd name="connsiteX16" fmla="*/ 92075 w 92075"/>
                  <a:gd name="connsiteY16" fmla="*/ 346075 h 34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075" h="346075">
                    <a:moveTo>
                      <a:pt x="41275" y="0"/>
                    </a:moveTo>
                    <a:cubicBezTo>
                      <a:pt x="36334" y="6176"/>
                      <a:pt x="18226" y="27871"/>
                      <a:pt x="15875" y="34925"/>
                    </a:cubicBezTo>
                    <a:cubicBezTo>
                      <a:pt x="12339" y="45532"/>
                      <a:pt x="12183" y="45190"/>
                      <a:pt x="9525" y="57150"/>
                    </a:cubicBezTo>
                    <a:cubicBezTo>
                      <a:pt x="8354" y="62418"/>
                      <a:pt x="7659" y="67790"/>
                      <a:pt x="6350" y="73025"/>
                    </a:cubicBezTo>
                    <a:cubicBezTo>
                      <a:pt x="5538" y="76272"/>
                      <a:pt x="4094" y="79332"/>
                      <a:pt x="3175" y="82550"/>
                    </a:cubicBezTo>
                    <a:cubicBezTo>
                      <a:pt x="1976" y="86746"/>
                      <a:pt x="1058" y="91017"/>
                      <a:pt x="0" y="95250"/>
                    </a:cubicBezTo>
                    <a:cubicBezTo>
                      <a:pt x="1058" y="131233"/>
                      <a:pt x="1421" y="167244"/>
                      <a:pt x="3175" y="203200"/>
                    </a:cubicBezTo>
                    <a:cubicBezTo>
                      <a:pt x="3540" y="210675"/>
                      <a:pt x="4667" y="218133"/>
                      <a:pt x="6350" y="225425"/>
                    </a:cubicBezTo>
                    <a:cubicBezTo>
                      <a:pt x="7855" y="231947"/>
                      <a:pt x="8987" y="238906"/>
                      <a:pt x="12700" y="244475"/>
                    </a:cubicBezTo>
                    <a:cubicBezTo>
                      <a:pt x="14817" y="247650"/>
                      <a:pt x="17500" y="250513"/>
                      <a:pt x="19050" y="254000"/>
                    </a:cubicBezTo>
                    <a:cubicBezTo>
                      <a:pt x="21768" y="260117"/>
                      <a:pt x="23777" y="266556"/>
                      <a:pt x="25400" y="273050"/>
                    </a:cubicBezTo>
                    <a:cubicBezTo>
                      <a:pt x="26458" y="277283"/>
                      <a:pt x="26624" y="281847"/>
                      <a:pt x="28575" y="285750"/>
                    </a:cubicBezTo>
                    <a:cubicBezTo>
                      <a:pt x="31988" y="292576"/>
                      <a:pt x="35879" y="299404"/>
                      <a:pt x="41275" y="304800"/>
                    </a:cubicBezTo>
                    <a:cubicBezTo>
                      <a:pt x="44450" y="307975"/>
                      <a:pt x="47256" y="311568"/>
                      <a:pt x="50800" y="314325"/>
                    </a:cubicBezTo>
                    <a:cubicBezTo>
                      <a:pt x="56824" y="319010"/>
                      <a:pt x="64454" y="321629"/>
                      <a:pt x="69850" y="327025"/>
                    </a:cubicBezTo>
                    <a:cubicBezTo>
                      <a:pt x="73025" y="330200"/>
                      <a:pt x="75926" y="333675"/>
                      <a:pt x="79375" y="336550"/>
                    </a:cubicBezTo>
                    <a:cubicBezTo>
                      <a:pt x="100916" y="354501"/>
                      <a:pt x="81977" y="335977"/>
                      <a:pt x="92075" y="3460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Figura a mano libera 47"/>
              <p:cNvSpPr/>
              <p:nvPr/>
            </p:nvSpPr>
            <p:spPr>
              <a:xfrm>
                <a:off x="4292600" y="2443836"/>
                <a:ext cx="66700" cy="313077"/>
              </a:xfrm>
              <a:custGeom>
                <a:avLst/>
                <a:gdLst>
                  <a:gd name="connsiteX0" fmla="*/ 50800 w 66700"/>
                  <a:gd name="connsiteY0" fmla="*/ 0 h 313077"/>
                  <a:gd name="connsiteX1" fmla="*/ 34925 w 66700"/>
                  <a:gd name="connsiteY1" fmla="*/ 12700 h 313077"/>
                  <a:gd name="connsiteX2" fmla="*/ 25400 w 66700"/>
                  <a:gd name="connsiteY2" fmla="*/ 34925 h 313077"/>
                  <a:gd name="connsiteX3" fmla="*/ 9525 w 66700"/>
                  <a:gd name="connsiteY3" fmla="*/ 53975 h 313077"/>
                  <a:gd name="connsiteX4" fmla="*/ 0 w 66700"/>
                  <a:gd name="connsiteY4" fmla="*/ 123825 h 313077"/>
                  <a:gd name="connsiteX5" fmla="*/ 6350 w 66700"/>
                  <a:gd name="connsiteY5" fmla="*/ 174625 h 313077"/>
                  <a:gd name="connsiteX6" fmla="*/ 12700 w 66700"/>
                  <a:gd name="connsiteY6" fmla="*/ 184150 h 313077"/>
                  <a:gd name="connsiteX7" fmla="*/ 22225 w 66700"/>
                  <a:gd name="connsiteY7" fmla="*/ 228600 h 313077"/>
                  <a:gd name="connsiteX8" fmla="*/ 28575 w 66700"/>
                  <a:gd name="connsiteY8" fmla="*/ 250825 h 313077"/>
                  <a:gd name="connsiteX9" fmla="*/ 41275 w 66700"/>
                  <a:gd name="connsiteY9" fmla="*/ 292100 h 313077"/>
                  <a:gd name="connsiteX10" fmla="*/ 50800 w 66700"/>
                  <a:gd name="connsiteY10" fmla="*/ 298450 h 313077"/>
                  <a:gd name="connsiteX11" fmla="*/ 57150 w 66700"/>
                  <a:gd name="connsiteY11" fmla="*/ 307975 h 313077"/>
                  <a:gd name="connsiteX12" fmla="*/ 66675 w 66700"/>
                  <a:gd name="connsiteY12" fmla="*/ 307975 h 31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700" h="313077">
                    <a:moveTo>
                      <a:pt x="50800" y="0"/>
                    </a:moveTo>
                    <a:cubicBezTo>
                      <a:pt x="45508" y="4233"/>
                      <a:pt x="39387" y="7600"/>
                      <a:pt x="34925" y="12700"/>
                    </a:cubicBezTo>
                    <a:cubicBezTo>
                      <a:pt x="27217" y="21509"/>
                      <a:pt x="29974" y="25778"/>
                      <a:pt x="25400" y="34925"/>
                    </a:cubicBezTo>
                    <a:cubicBezTo>
                      <a:pt x="20980" y="43766"/>
                      <a:pt x="16547" y="46953"/>
                      <a:pt x="9525" y="53975"/>
                    </a:cubicBezTo>
                    <a:cubicBezTo>
                      <a:pt x="-2190" y="89121"/>
                      <a:pt x="3593" y="66345"/>
                      <a:pt x="0" y="123825"/>
                    </a:cubicBezTo>
                    <a:cubicBezTo>
                      <a:pt x="606" y="131703"/>
                      <a:pt x="-503" y="160918"/>
                      <a:pt x="6350" y="174625"/>
                    </a:cubicBezTo>
                    <a:cubicBezTo>
                      <a:pt x="8057" y="178038"/>
                      <a:pt x="10583" y="180975"/>
                      <a:pt x="12700" y="184150"/>
                    </a:cubicBezTo>
                    <a:cubicBezTo>
                      <a:pt x="15130" y="196300"/>
                      <a:pt x="18363" y="215084"/>
                      <a:pt x="22225" y="228600"/>
                    </a:cubicBezTo>
                    <a:cubicBezTo>
                      <a:pt x="25625" y="240501"/>
                      <a:pt x="26094" y="237177"/>
                      <a:pt x="28575" y="250825"/>
                    </a:cubicBezTo>
                    <a:cubicBezTo>
                      <a:pt x="31100" y="264712"/>
                      <a:pt x="30327" y="281152"/>
                      <a:pt x="41275" y="292100"/>
                    </a:cubicBezTo>
                    <a:cubicBezTo>
                      <a:pt x="43973" y="294798"/>
                      <a:pt x="47625" y="296333"/>
                      <a:pt x="50800" y="298450"/>
                    </a:cubicBezTo>
                    <a:cubicBezTo>
                      <a:pt x="52917" y="301625"/>
                      <a:pt x="54170" y="305591"/>
                      <a:pt x="57150" y="307975"/>
                    </a:cubicBezTo>
                    <a:cubicBezTo>
                      <a:pt x="67679" y="316398"/>
                      <a:pt x="66675" y="312943"/>
                      <a:pt x="66675" y="3079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Figura a mano libera 48"/>
              <p:cNvSpPr/>
              <p:nvPr/>
            </p:nvSpPr>
            <p:spPr>
              <a:xfrm>
                <a:off x="4591050" y="2437486"/>
                <a:ext cx="47625" cy="244480"/>
              </a:xfrm>
              <a:custGeom>
                <a:avLst/>
                <a:gdLst>
                  <a:gd name="connsiteX0" fmla="*/ 28575 w 47625"/>
                  <a:gd name="connsiteY0" fmla="*/ 0 h 244480"/>
                  <a:gd name="connsiteX1" fmla="*/ 19050 w 47625"/>
                  <a:gd name="connsiteY1" fmla="*/ 15875 h 244480"/>
                  <a:gd name="connsiteX2" fmla="*/ 12700 w 47625"/>
                  <a:gd name="connsiteY2" fmla="*/ 41275 h 244480"/>
                  <a:gd name="connsiteX3" fmla="*/ 3175 w 47625"/>
                  <a:gd name="connsiteY3" fmla="*/ 60325 h 244480"/>
                  <a:gd name="connsiteX4" fmla="*/ 0 w 47625"/>
                  <a:gd name="connsiteY4" fmla="*/ 88900 h 244480"/>
                  <a:gd name="connsiteX5" fmla="*/ 3175 w 47625"/>
                  <a:gd name="connsiteY5" fmla="*/ 133350 h 244480"/>
                  <a:gd name="connsiteX6" fmla="*/ 12700 w 47625"/>
                  <a:gd name="connsiteY6" fmla="*/ 168275 h 244480"/>
                  <a:gd name="connsiteX7" fmla="*/ 22225 w 47625"/>
                  <a:gd name="connsiteY7" fmla="*/ 196850 h 244480"/>
                  <a:gd name="connsiteX8" fmla="*/ 28575 w 47625"/>
                  <a:gd name="connsiteY8" fmla="*/ 215900 h 244480"/>
                  <a:gd name="connsiteX9" fmla="*/ 31750 w 47625"/>
                  <a:gd name="connsiteY9" fmla="*/ 225425 h 244480"/>
                  <a:gd name="connsiteX10" fmla="*/ 47625 w 47625"/>
                  <a:gd name="connsiteY10" fmla="*/ 244475 h 24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25" h="244480">
                    <a:moveTo>
                      <a:pt x="28575" y="0"/>
                    </a:moveTo>
                    <a:cubicBezTo>
                      <a:pt x="25400" y="5292"/>
                      <a:pt x="21265" y="10115"/>
                      <a:pt x="19050" y="15875"/>
                    </a:cubicBezTo>
                    <a:cubicBezTo>
                      <a:pt x="15917" y="24021"/>
                      <a:pt x="17541" y="34013"/>
                      <a:pt x="12700" y="41275"/>
                    </a:cubicBezTo>
                    <a:cubicBezTo>
                      <a:pt x="4494" y="53585"/>
                      <a:pt x="7557" y="47180"/>
                      <a:pt x="3175" y="60325"/>
                    </a:cubicBezTo>
                    <a:cubicBezTo>
                      <a:pt x="2117" y="69850"/>
                      <a:pt x="0" y="79316"/>
                      <a:pt x="0" y="88900"/>
                    </a:cubicBezTo>
                    <a:cubicBezTo>
                      <a:pt x="0" y="103754"/>
                      <a:pt x="1620" y="118577"/>
                      <a:pt x="3175" y="133350"/>
                    </a:cubicBezTo>
                    <a:cubicBezTo>
                      <a:pt x="4556" y="146468"/>
                      <a:pt x="8497" y="155666"/>
                      <a:pt x="12700" y="168275"/>
                    </a:cubicBezTo>
                    <a:lnTo>
                      <a:pt x="22225" y="196850"/>
                    </a:lnTo>
                    <a:lnTo>
                      <a:pt x="28575" y="215900"/>
                    </a:lnTo>
                    <a:cubicBezTo>
                      <a:pt x="29633" y="219075"/>
                      <a:pt x="29894" y="222640"/>
                      <a:pt x="31750" y="225425"/>
                    </a:cubicBezTo>
                    <a:cubicBezTo>
                      <a:pt x="45037" y="245356"/>
                      <a:pt x="36818" y="244475"/>
                      <a:pt x="47625" y="2444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Figura a mano libera 49"/>
              <p:cNvSpPr/>
              <p:nvPr/>
            </p:nvSpPr>
            <p:spPr>
              <a:xfrm>
                <a:off x="5768975" y="2524377"/>
                <a:ext cx="95250" cy="450850"/>
              </a:xfrm>
              <a:custGeom>
                <a:avLst/>
                <a:gdLst>
                  <a:gd name="connsiteX0" fmla="*/ 47625 w 95250"/>
                  <a:gd name="connsiteY0" fmla="*/ 0 h 393700"/>
                  <a:gd name="connsiteX1" fmla="*/ 31750 w 95250"/>
                  <a:gd name="connsiteY1" fmla="*/ 9525 h 393700"/>
                  <a:gd name="connsiteX2" fmla="*/ 12700 w 95250"/>
                  <a:gd name="connsiteY2" fmla="*/ 47625 h 393700"/>
                  <a:gd name="connsiteX3" fmla="*/ 6350 w 95250"/>
                  <a:gd name="connsiteY3" fmla="*/ 73025 h 393700"/>
                  <a:gd name="connsiteX4" fmla="*/ 3175 w 95250"/>
                  <a:gd name="connsiteY4" fmla="*/ 136525 h 393700"/>
                  <a:gd name="connsiteX5" fmla="*/ 0 w 95250"/>
                  <a:gd name="connsiteY5" fmla="*/ 158750 h 393700"/>
                  <a:gd name="connsiteX6" fmla="*/ 3175 w 95250"/>
                  <a:gd name="connsiteY6" fmla="*/ 254000 h 393700"/>
                  <a:gd name="connsiteX7" fmla="*/ 6350 w 95250"/>
                  <a:gd name="connsiteY7" fmla="*/ 263525 h 393700"/>
                  <a:gd name="connsiteX8" fmla="*/ 12700 w 95250"/>
                  <a:gd name="connsiteY8" fmla="*/ 285750 h 393700"/>
                  <a:gd name="connsiteX9" fmla="*/ 25400 w 95250"/>
                  <a:gd name="connsiteY9" fmla="*/ 307975 h 393700"/>
                  <a:gd name="connsiteX10" fmla="*/ 41275 w 95250"/>
                  <a:gd name="connsiteY10" fmla="*/ 336550 h 393700"/>
                  <a:gd name="connsiteX11" fmla="*/ 47625 w 95250"/>
                  <a:gd name="connsiteY11" fmla="*/ 346075 h 393700"/>
                  <a:gd name="connsiteX12" fmla="*/ 63500 w 95250"/>
                  <a:gd name="connsiteY12" fmla="*/ 374650 h 393700"/>
                  <a:gd name="connsiteX13" fmla="*/ 73025 w 95250"/>
                  <a:gd name="connsiteY13" fmla="*/ 381000 h 393700"/>
                  <a:gd name="connsiteX14" fmla="*/ 82550 w 95250"/>
                  <a:gd name="connsiteY14" fmla="*/ 384175 h 393700"/>
                  <a:gd name="connsiteX15" fmla="*/ 95250 w 95250"/>
                  <a:gd name="connsiteY15" fmla="*/ 393700 h 39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250" h="393700">
                    <a:moveTo>
                      <a:pt x="47625" y="0"/>
                    </a:moveTo>
                    <a:cubicBezTo>
                      <a:pt x="42333" y="3175"/>
                      <a:pt x="36114" y="5161"/>
                      <a:pt x="31750" y="9525"/>
                    </a:cubicBezTo>
                    <a:cubicBezTo>
                      <a:pt x="19440" y="21835"/>
                      <a:pt x="17865" y="32131"/>
                      <a:pt x="12700" y="47625"/>
                    </a:cubicBezTo>
                    <a:cubicBezTo>
                      <a:pt x="7818" y="62270"/>
                      <a:pt x="10181" y="53868"/>
                      <a:pt x="6350" y="73025"/>
                    </a:cubicBezTo>
                    <a:cubicBezTo>
                      <a:pt x="5292" y="94192"/>
                      <a:pt x="4741" y="115390"/>
                      <a:pt x="3175" y="136525"/>
                    </a:cubicBezTo>
                    <a:cubicBezTo>
                      <a:pt x="2622" y="143988"/>
                      <a:pt x="0" y="151266"/>
                      <a:pt x="0" y="158750"/>
                    </a:cubicBezTo>
                    <a:cubicBezTo>
                      <a:pt x="0" y="190518"/>
                      <a:pt x="1253" y="222291"/>
                      <a:pt x="3175" y="254000"/>
                    </a:cubicBezTo>
                    <a:cubicBezTo>
                      <a:pt x="3377" y="257341"/>
                      <a:pt x="5431" y="260307"/>
                      <a:pt x="6350" y="263525"/>
                    </a:cubicBezTo>
                    <a:cubicBezTo>
                      <a:pt x="8652" y="271581"/>
                      <a:pt x="9437" y="278137"/>
                      <a:pt x="12700" y="285750"/>
                    </a:cubicBezTo>
                    <a:cubicBezTo>
                      <a:pt x="29399" y="324714"/>
                      <a:pt x="9457" y="276089"/>
                      <a:pt x="25400" y="307975"/>
                    </a:cubicBezTo>
                    <a:cubicBezTo>
                      <a:pt x="42165" y="341505"/>
                      <a:pt x="1232" y="276485"/>
                      <a:pt x="41275" y="336550"/>
                    </a:cubicBezTo>
                    <a:cubicBezTo>
                      <a:pt x="43392" y="339725"/>
                      <a:pt x="46418" y="342455"/>
                      <a:pt x="47625" y="346075"/>
                    </a:cubicBezTo>
                    <a:cubicBezTo>
                      <a:pt x="50934" y="356001"/>
                      <a:pt x="54142" y="368412"/>
                      <a:pt x="63500" y="374650"/>
                    </a:cubicBezTo>
                    <a:cubicBezTo>
                      <a:pt x="66675" y="376767"/>
                      <a:pt x="69612" y="379293"/>
                      <a:pt x="73025" y="381000"/>
                    </a:cubicBezTo>
                    <a:cubicBezTo>
                      <a:pt x="76018" y="382497"/>
                      <a:pt x="79557" y="382678"/>
                      <a:pt x="82550" y="384175"/>
                    </a:cubicBezTo>
                    <a:cubicBezTo>
                      <a:pt x="89730" y="387765"/>
                      <a:pt x="90785" y="389235"/>
                      <a:pt x="95250" y="39370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igura a mano libera 50"/>
              <p:cNvSpPr/>
              <p:nvPr/>
            </p:nvSpPr>
            <p:spPr>
              <a:xfrm>
                <a:off x="5915025" y="2524377"/>
                <a:ext cx="69850" cy="349532"/>
              </a:xfrm>
              <a:custGeom>
                <a:avLst/>
                <a:gdLst>
                  <a:gd name="connsiteX0" fmla="*/ 22225 w 69850"/>
                  <a:gd name="connsiteY0" fmla="*/ 0 h 349532"/>
                  <a:gd name="connsiteX1" fmla="*/ 12700 w 69850"/>
                  <a:gd name="connsiteY1" fmla="*/ 15875 h 349532"/>
                  <a:gd name="connsiteX2" fmla="*/ 6350 w 69850"/>
                  <a:gd name="connsiteY2" fmla="*/ 25400 h 349532"/>
                  <a:gd name="connsiteX3" fmla="*/ 3175 w 69850"/>
                  <a:gd name="connsiteY3" fmla="*/ 44450 h 349532"/>
                  <a:gd name="connsiteX4" fmla="*/ 0 w 69850"/>
                  <a:gd name="connsiteY4" fmla="*/ 53975 h 349532"/>
                  <a:gd name="connsiteX5" fmla="*/ 3175 w 69850"/>
                  <a:gd name="connsiteY5" fmla="*/ 190500 h 349532"/>
                  <a:gd name="connsiteX6" fmla="*/ 15875 w 69850"/>
                  <a:gd name="connsiteY6" fmla="*/ 219075 h 349532"/>
                  <a:gd name="connsiteX7" fmla="*/ 22225 w 69850"/>
                  <a:gd name="connsiteY7" fmla="*/ 238125 h 349532"/>
                  <a:gd name="connsiteX8" fmla="*/ 25400 w 69850"/>
                  <a:gd name="connsiteY8" fmla="*/ 269875 h 349532"/>
                  <a:gd name="connsiteX9" fmla="*/ 28575 w 69850"/>
                  <a:gd name="connsiteY9" fmla="*/ 279400 h 349532"/>
                  <a:gd name="connsiteX10" fmla="*/ 31750 w 69850"/>
                  <a:gd name="connsiteY10" fmla="*/ 292100 h 349532"/>
                  <a:gd name="connsiteX11" fmla="*/ 38100 w 69850"/>
                  <a:gd name="connsiteY11" fmla="*/ 311150 h 349532"/>
                  <a:gd name="connsiteX12" fmla="*/ 50800 w 69850"/>
                  <a:gd name="connsiteY12" fmla="*/ 330200 h 349532"/>
                  <a:gd name="connsiteX13" fmla="*/ 66675 w 69850"/>
                  <a:gd name="connsiteY13" fmla="*/ 349250 h 349532"/>
                  <a:gd name="connsiteX14" fmla="*/ 69850 w 69850"/>
                  <a:gd name="connsiteY14" fmla="*/ 349250 h 34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850" h="349532">
                    <a:moveTo>
                      <a:pt x="22225" y="0"/>
                    </a:moveTo>
                    <a:cubicBezTo>
                      <a:pt x="19050" y="5292"/>
                      <a:pt x="15971" y="10642"/>
                      <a:pt x="12700" y="15875"/>
                    </a:cubicBezTo>
                    <a:cubicBezTo>
                      <a:pt x="10678" y="19111"/>
                      <a:pt x="7557" y="21780"/>
                      <a:pt x="6350" y="25400"/>
                    </a:cubicBezTo>
                    <a:cubicBezTo>
                      <a:pt x="4314" y="31507"/>
                      <a:pt x="4572" y="38166"/>
                      <a:pt x="3175" y="44450"/>
                    </a:cubicBezTo>
                    <a:cubicBezTo>
                      <a:pt x="2449" y="47717"/>
                      <a:pt x="1058" y="50800"/>
                      <a:pt x="0" y="53975"/>
                    </a:cubicBezTo>
                    <a:cubicBezTo>
                      <a:pt x="1058" y="99483"/>
                      <a:pt x="393" y="145064"/>
                      <a:pt x="3175" y="190500"/>
                    </a:cubicBezTo>
                    <a:cubicBezTo>
                      <a:pt x="4517" y="212427"/>
                      <a:pt x="9355" y="204405"/>
                      <a:pt x="15875" y="219075"/>
                    </a:cubicBezTo>
                    <a:cubicBezTo>
                      <a:pt x="18593" y="225192"/>
                      <a:pt x="22225" y="238125"/>
                      <a:pt x="22225" y="238125"/>
                    </a:cubicBezTo>
                    <a:cubicBezTo>
                      <a:pt x="23283" y="248708"/>
                      <a:pt x="23783" y="259363"/>
                      <a:pt x="25400" y="269875"/>
                    </a:cubicBezTo>
                    <a:cubicBezTo>
                      <a:pt x="25909" y="273183"/>
                      <a:pt x="27656" y="276182"/>
                      <a:pt x="28575" y="279400"/>
                    </a:cubicBezTo>
                    <a:cubicBezTo>
                      <a:pt x="29774" y="283596"/>
                      <a:pt x="30496" y="287920"/>
                      <a:pt x="31750" y="292100"/>
                    </a:cubicBezTo>
                    <a:cubicBezTo>
                      <a:pt x="33673" y="298511"/>
                      <a:pt x="34387" y="305581"/>
                      <a:pt x="38100" y="311150"/>
                    </a:cubicBezTo>
                    <a:lnTo>
                      <a:pt x="50800" y="330200"/>
                    </a:lnTo>
                    <a:cubicBezTo>
                      <a:pt x="56178" y="338267"/>
                      <a:pt x="58526" y="343138"/>
                      <a:pt x="66675" y="349250"/>
                    </a:cubicBezTo>
                    <a:cubicBezTo>
                      <a:pt x="67522" y="349885"/>
                      <a:pt x="68792" y="349250"/>
                      <a:pt x="69850" y="3492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igura a mano libera 51"/>
              <p:cNvSpPr/>
              <p:nvPr/>
            </p:nvSpPr>
            <p:spPr>
              <a:xfrm>
                <a:off x="6181725" y="2476752"/>
                <a:ext cx="34925" cy="323875"/>
              </a:xfrm>
              <a:custGeom>
                <a:avLst/>
                <a:gdLst>
                  <a:gd name="connsiteX0" fmla="*/ 31750 w 34925"/>
                  <a:gd name="connsiteY0" fmla="*/ 0 h 323875"/>
                  <a:gd name="connsiteX1" fmla="*/ 25400 w 34925"/>
                  <a:gd name="connsiteY1" fmla="*/ 15875 h 323875"/>
                  <a:gd name="connsiteX2" fmla="*/ 15875 w 34925"/>
                  <a:gd name="connsiteY2" fmla="*/ 19050 h 323875"/>
                  <a:gd name="connsiteX3" fmla="*/ 9525 w 34925"/>
                  <a:gd name="connsiteY3" fmla="*/ 28575 h 323875"/>
                  <a:gd name="connsiteX4" fmla="*/ 3175 w 34925"/>
                  <a:gd name="connsiteY4" fmla="*/ 47625 h 323875"/>
                  <a:gd name="connsiteX5" fmla="*/ 0 w 34925"/>
                  <a:gd name="connsiteY5" fmla="*/ 57150 h 323875"/>
                  <a:gd name="connsiteX6" fmla="*/ 3175 w 34925"/>
                  <a:gd name="connsiteY6" fmla="*/ 190500 h 323875"/>
                  <a:gd name="connsiteX7" fmla="*/ 6350 w 34925"/>
                  <a:gd name="connsiteY7" fmla="*/ 209550 h 323875"/>
                  <a:gd name="connsiteX8" fmla="*/ 9525 w 34925"/>
                  <a:gd name="connsiteY8" fmla="*/ 247650 h 323875"/>
                  <a:gd name="connsiteX9" fmla="*/ 15875 w 34925"/>
                  <a:gd name="connsiteY9" fmla="*/ 266700 h 323875"/>
                  <a:gd name="connsiteX10" fmla="*/ 25400 w 34925"/>
                  <a:gd name="connsiteY10" fmla="*/ 304800 h 323875"/>
                  <a:gd name="connsiteX11" fmla="*/ 28575 w 34925"/>
                  <a:gd name="connsiteY11" fmla="*/ 314325 h 323875"/>
                  <a:gd name="connsiteX12" fmla="*/ 34925 w 34925"/>
                  <a:gd name="connsiteY12" fmla="*/ 323850 h 3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925" h="323875">
                    <a:moveTo>
                      <a:pt x="31750" y="0"/>
                    </a:moveTo>
                    <a:cubicBezTo>
                      <a:pt x="29633" y="5292"/>
                      <a:pt x="29049" y="11497"/>
                      <a:pt x="25400" y="15875"/>
                    </a:cubicBezTo>
                    <a:cubicBezTo>
                      <a:pt x="23257" y="18446"/>
                      <a:pt x="18488" y="16959"/>
                      <a:pt x="15875" y="19050"/>
                    </a:cubicBezTo>
                    <a:cubicBezTo>
                      <a:pt x="12895" y="21434"/>
                      <a:pt x="11075" y="25088"/>
                      <a:pt x="9525" y="28575"/>
                    </a:cubicBezTo>
                    <a:cubicBezTo>
                      <a:pt x="6807" y="34692"/>
                      <a:pt x="5292" y="41275"/>
                      <a:pt x="3175" y="47625"/>
                    </a:cubicBezTo>
                    <a:lnTo>
                      <a:pt x="0" y="57150"/>
                    </a:lnTo>
                    <a:cubicBezTo>
                      <a:pt x="1058" y="101600"/>
                      <a:pt x="1324" y="146076"/>
                      <a:pt x="3175" y="190500"/>
                    </a:cubicBezTo>
                    <a:cubicBezTo>
                      <a:pt x="3443" y="196932"/>
                      <a:pt x="5639" y="203152"/>
                      <a:pt x="6350" y="209550"/>
                    </a:cubicBezTo>
                    <a:cubicBezTo>
                      <a:pt x="7757" y="222216"/>
                      <a:pt x="7430" y="235079"/>
                      <a:pt x="9525" y="247650"/>
                    </a:cubicBezTo>
                    <a:cubicBezTo>
                      <a:pt x="10625" y="254252"/>
                      <a:pt x="14775" y="260098"/>
                      <a:pt x="15875" y="266700"/>
                    </a:cubicBezTo>
                    <a:cubicBezTo>
                      <a:pt x="20150" y="292352"/>
                      <a:pt x="17014" y="279643"/>
                      <a:pt x="25400" y="304800"/>
                    </a:cubicBezTo>
                    <a:lnTo>
                      <a:pt x="28575" y="314325"/>
                    </a:lnTo>
                    <a:cubicBezTo>
                      <a:pt x="32085" y="324854"/>
                      <a:pt x="28403" y="323850"/>
                      <a:pt x="34925" y="32385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igura a mano libera 52"/>
              <p:cNvSpPr/>
              <p:nvPr/>
            </p:nvSpPr>
            <p:spPr>
              <a:xfrm>
                <a:off x="6463571" y="2495802"/>
                <a:ext cx="22954" cy="279400"/>
              </a:xfrm>
              <a:custGeom>
                <a:avLst/>
                <a:gdLst>
                  <a:gd name="connsiteX0" fmla="*/ 22954 w 22954"/>
                  <a:gd name="connsiteY0" fmla="*/ 0 h 279400"/>
                  <a:gd name="connsiteX1" fmla="*/ 16604 w 22954"/>
                  <a:gd name="connsiteY1" fmla="*/ 34925 h 279400"/>
                  <a:gd name="connsiteX2" fmla="*/ 10254 w 22954"/>
                  <a:gd name="connsiteY2" fmla="*/ 53975 h 279400"/>
                  <a:gd name="connsiteX3" fmla="*/ 3904 w 22954"/>
                  <a:gd name="connsiteY3" fmla="*/ 88900 h 279400"/>
                  <a:gd name="connsiteX4" fmla="*/ 3904 w 22954"/>
                  <a:gd name="connsiteY4" fmla="*/ 244475 h 279400"/>
                  <a:gd name="connsiteX5" fmla="*/ 10254 w 22954"/>
                  <a:gd name="connsiteY5" fmla="*/ 266700 h 279400"/>
                  <a:gd name="connsiteX6" fmla="*/ 10254 w 22954"/>
                  <a:gd name="connsiteY6" fmla="*/ 27940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4" h="279400">
                    <a:moveTo>
                      <a:pt x="22954" y="0"/>
                    </a:moveTo>
                    <a:cubicBezTo>
                      <a:pt x="21917" y="6223"/>
                      <a:pt x="18506" y="27952"/>
                      <a:pt x="16604" y="34925"/>
                    </a:cubicBezTo>
                    <a:cubicBezTo>
                      <a:pt x="14843" y="41383"/>
                      <a:pt x="11567" y="47411"/>
                      <a:pt x="10254" y="53975"/>
                    </a:cubicBezTo>
                    <a:cubicBezTo>
                      <a:pt x="5816" y="76163"/>
                      <a:pt x="7966" y="64527"/>
                      <a:pt x="3904" y="88900"/>
                    </a:cubicBezTo>
                    <a:cubicBezTo>
                      <a:pt x="-1244" y="160967"/>
                      <a:pt x="-1361" y="141816"/>
                      <a:pt x="3904" y="244475"/>
                    </a:cubicBezTo>
                    <a:cubicBezTo>
                      <a:pt x="4848" y="262876"/>
                      <a:pt x="8033" y="251153"/>
                      <a:pt x="10254" y="266700"/>
                    </a:cubicBezTo>
                    <a:cubicBezTo>
                      <a:pt x="10853" y="270891"/>
                      <a:pt x="10254" y="275167"/>
                      <a:pt x="10254" y="279400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igura a mano libera 53"/>
              <p:cNvSpPr/>
              <p:nvPr/>
            </p:nvSpPr>
            <p:spPr>
              <a:xfrm>
                <a:off x="7780712" y="2443836"/>
                <a:ext cx="88900" cy="384175"/>
              </a:xfrm>
              <a:custGeom>
                <a:avLst/>
                <a:gdLst>
                  <a:gd name="connsiteX0" fmla="*/ 73025 w 88900"/>
                  <a:gd name="connsiteY0" fmla="*/ 0 h 384175"/>
                  <a:gd name="connsiteX1" fmla="*/ 57150 w 88900"/>
                  <a:gd name="connsiteY1" fmla="*/ 9525 h 384175"/>
                  <a:gd name="connsiteX2" fmla="*/ 47625 w 88900"/>
                  <a:gd name="connsiteY2" fmla="*/ 15875 h 384175"/>
                  <a:gd name="connsiteX3" fmla="*/ 34925 w 88900"/>
                  <a:gd name="connsiteY3" fmla="*/ 34925 h 384175"/>
                  <a:gd name="connsiteX4" fmla="*/ 28575 w 88900"/>
                  <a:gd name="connsiteY4" fmla="*/ 44450 h 384175"/>
                  <a:gd name="connsiteX5" fmla="*/ 22225 w 88900"/>
                  <a:gd name="connsiteY5" fmla="*/ 53975 h 384175"/>
                  <a:gd name="connsiteX6" fmla="*/ 15875 w 88900"/>
                  <a:gd name="connsiteY6" fmla="*/ 73025 h 384175"/>
                  <a:gd name="connsiteX7" fmla="*/ 12700 w 88900"/>
                  <a:gd name="connsiteY7" fmla="*/ 82550 h 384175"/>
                  <a:gd name="connsiteX8" fmla="*/ 9525 w 88900"/>
                  <a:gd name="connsiteY8" fmla="*/ 92075 h 384175"/>
                  <a:gd name="connsiteX9" fmla="*/ 6350 w 88900"/>
                  <a:gd name="connsiteY9" fmla="*/ 104775 h 384175"/>
                  <a:gd name="connsiteX10" fmla="*/ 0 w 88900"/>
                  <a:gd name="connsiteY10" fmla="*/ 123825 h 384175"/>
                  <a:gd name="connsiteX11" fmla="*/ 3175 w 88900"/>
                  <a:gd name="connsiteY11" fmla="*/ 250825 h 384175"/>
                  <a:gd name="connsiteX12" fmla="*/ 9525 w 88900"/>
                  <a:gd name="connsiteY12" fmla="*/ 269875 h 384175"/>
                  <a:gd name="connsiteX13" fmla="*/ 12700 w 88900"/>
                  <a:gd name="connsiteY13" fmla="*/ 279400 h 384175"/>
                  <a:gd name="connsiteX14" fmla="*/ 19050 w 88900"/>
                  <a:gd name="connsiteY14" fmla="*/ 288925 h 384175"/>
                  <a:gd name="connsiteX15" fmla="*/ 28575 w 88900"/>
                  <a:gd name="connsiteY15" fmla="*/ 317500 h 384175"/>
                  <a:gd name="connsiteX16" fmla="*/ 31750 w 88900"/>
                  <a:gd name="connsiteY16" fmla="*/ 327025 h 384175"/>
                  <a:gd name="connsiteX17" fmla="*/ 44450 w 88900"/>
                  <a:gd name="connsiteY17" fmla="*/ 346075 h 384175"/>
                  <a:gd name="connsiteX18" fmla="*/ 50800 w 88900"/>
                  <a:gd name="connsiteY18" fmla="*/ 355600 h 384175"/>
                  <a:gd name="connsiteX19" fmla="*/ 57150 w 88900"/>
                  <a:gd name="connsiteY19" fmla="*/ 365125 h 384175"/>
                  <a:gd name="connsiteX20" fmla="*/ 66675 w 88900"/>
                  <a:gd name="connsiteY20" fmla="*/ 368300 h 384175"/>
                  <a:gd name="connsiteX21" fmla="*/ 73025 w 88900"/>
                  <a:gd name="connsiteY21" fmla="*/ 377825 h 384175"/>
                  <a:gd name="connsiteX22" fmla="*/ 82550 w 88900"/>
                  <a:gd name="connsiteY22" fmla="*/ 381000 h 384175"/>
                  <a:gd name="connsiteX23" fmla="*/ 88900 w 88900"/>
                  <a:gd name="connsiteY23" fmla="*/ 384175 h 3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8900" h="384175">
                    <a:moveTo>
                      <a:pt x="73025" y="0"/>
                    </a:moveTo>
                    <a:cubicBezTo>
                      <a:pt x="67733" y="3175"/>
                      <a:pt x="62383" y="6254"/>
                      <a:pt x="57150" y="9525"/>
                    </a:cubicBezTo>
                    <a:cubicBezTo>
                      <a:pt x="53914" y="11547"/>
                      <a:pt x="50138" y="13003"/>
                      <a:pt x="47625" y="15875"/>
                    </a:cubicBezTo>
                    <a:cubicBezTo>
                      <a:pt x="42599" y="21618"/>
                      <a:pt x="39158" y="28575"/>
                      <a:pt x="34925" y="34925"/>
                    </a:cubicBezTo>
                    <a:lnTo>
                      <a:pt x="28575" y="44450"/>
                    </a:lnTo>
                    <a:cubicBezTo>
                      <a:pt x="26458" y="47625"/>
                      <a:pt x="23432" y="50355"/>
                      <a:pt x="22225" y="53975"/>
                    </a:cubicBezTo>
                    <a:lnTo>
                      <a:pt x="15875" y="73025"/>
                    </a:lnTo>
                    <a:lnTo>
                      <a:pt x="12700" y="82550"/>
                    </a:lnTo>
                    <a:cubicBezTo>
                      <a:pt x="11642" y="85725"/>
                      <a:pt x="10337" y="88828"/>
                      <a:pt x="9525" y="92075"/>
                    </a:cubicBezTo>
                    <a:cubicBezTo>
                      <a:pt x="8467" y="96308"/>
                      <a:pt x="7604" y="100595"/>
                      <a:pt x="6350" y="104775"/>
                    </a:cubicBezTo>
                    <a:cubicBezTo>
                      <a:pt x="4427" y="111186"/>
                      <a:pt x="0" y="123825"/>
                      <a:pt x="0" y="123825"/>
                    </a:cubicBezTo>
                    <a:cubicBezTo>
                      <a:pt x="1058" y="166158"/>
                      <a:pt x="419" y="208568"/>
                      <a:pt x="3175" y="250825"/>
                    </a:cubicBezTo>
                    <a:cubicBezTo>
                      <a:pt x="3611" y="257504"/>
                      <a:pt x="7408" y="263525"/>
                      <a:pt x="9525" y="269875"/>
                    </a:cubicBezTo>
                    <a:cubicBezTo>
                      <a:pt x="10583" y="273050"/>
                      <a:pt x="10844" y="276615"/>
                      <a:pt x="12700" y="279400"/>
                    </a:cubicBezTo>
                    <a:cubicBezTo>
                      <a:pt x="14817" y="282575"/>
                      <a:pt x="17500" y="285438"/>
                      <a:pt x="19050" y="288925"/>
                    </a:cubicBezTo>
                    <a:lnTo>
                      <a:pt x="28575" y="317500"/>
                    </a:lnTo>
                    <a:cubicBezTo>
                      <a:pt x="29633" y="320675"/>
                      <a:pt x="29894" y="324240"/>
                      <a:pt x="31750" y="327025"/>
                    </a:cubicBezTo>
                    <a:lnTo>
                      <a:pt x="44450" y="346075"/>
                    </a:lnTo>
                    <a:lnTo>
                      <a:pt x="50800" y="355600"/>
                    </a:lnTo>
                    <a:cubicBezTo>
                      <a:pt x="52917" y="358775"/>
                      <a:pt x="53530" y="363918"/>
                      <a:pt x="57150" y="365125"/>
                    </a:cubicBezTo>
                    <a:lnTo>
                      <a:pt x="66675" y="368300"/>
                    </a:lnTo>
                    <a:cubicBezTo>
                      <a:pt x="68792" y="371475"/>
                      <a:pt x="70045" y="375441"/>
                      <a:pt x="73025" y="377825"/>
                    </a:cubicBezTo>
                    <a:cubicBezTo>
                      <a:pt x="75638" y="379916"/>
                      <a:pt x="79443" y="379757"/>
                      <a:pt x="82550" y="381000"/>
                    </a:cubicBezTo>
                    <a:cubicBezTo>
                      <a:pt x="84747" y="381879"/>
                      <a:pt x="86783" y="383117"/>
                      <a:pt x="88900" y="3841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igura a mano libera 54"/>
              <p:cNvSpPr/>
              <p:nvPr/>
            </p:nvSpPr>
            <p:spPr>
              <a:xfrm>
                <a:off x="7955337" y="2431136"/>
                <a:ext cx="53975" cy="327025"/>
              </a:xfrm>
              <a:custGeom>
                <a:avLst/>
                <a:gdLst>
                  <a:gd name="connsiteX0" fmla="*/ 28575 w 53975"/>
                  <a:gd name="connsiteY0" fmla="*/ 0 h 327025"/>
                  <a:gd name="connsiteX1" fmla="*/ 12700 w 53975"/>
                  <a:gd name="connsiteY1" fmla="*/ 9525 h 327025"/>
                  <a:gd name="connsiteX2" fmla="*/ 6350 w 53975"/>
                  <a:gd name="connsiteY2" fmla="*/ 28575 h 327025"/>
                  <a:gd name="connsiteX3" fmla="*/ 3175 w 53975"/>
                  <a:gd name="connsiteY3" fmla="*/ 60325 h 327025"/>
                  <a:gd name="connsiteX4" fmla="*/ 0 w 53975"/>
                  <a:gd name="connsiteY4" fmla="*/ 82550 h 327025"/>
                  <a:gd name="connsiteX5" fmla="*/ 6350 w 53975"/>
                  <a:gd name="connsiteY5" fmla="*/ 212725 h 327025"/>
                  <a:gd name="connsiteX6" fmla="*/ 9525 w 53975"/>
                  <a:gd name="connsiteY6" fmla="*/ 244475 h 327025"/>
                  <a:gd name="connsiteX7" fmla="*/ 19050 w 53975"/>
                  <a:gd name="connsiteY7" fmla="*/ 263525 h 327025"/>
                  <a:gd name="connsiteX8" fmla="*/ 22225 w 53975"/>
                  <a:gd name="connsiteY8" fmla="*/ 273050 h 327025"/>
                  <a:gd name="connsiteX9" fmla="*/ 28575 w 53975"/>
                  <a:gd name="connsiteY9" fmla="*/ 282575 h 327025"/>
                  <a:gd name="connsiteX10" fmla="*/ 34925 w 53975"/>
                  <a:gd name="connsiteY10" fmla="*/ 301625 h 327025"/>
                  <a:gd name="connsiteX11" fmla="*/ 53975 w 53975"/>
                  <a:gd name="connsiteY11" fmla="*/ 327025 h 3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975" h="327025">
                    <a:moveTo>
                      <a:pt x="28575" y="0"/>
                    </a:moveTo>
                    <a:cubicBezTo>
                      <a:pt x="23283" y="3175"/>
                      <a:pt x="16489" y="4654"/>
                      <a:pt x="12700" y="9525"/>
                    </a:cubicBezTo>
                    <a:cubicBezTo>
                      <a:pt x="8591" y="14809"/>
                      <a:pt x="6350" y="28575"/>
                      <a:pt x="6350" y="28575"/>
                    </a:cubicBezTo>
                    <a:cubicBezTo>
                      <a:pt x="5292" y="39158"/>
                      <a:pt x="4418" y="49762"/>
                      <a:pt x="3175" y="60325"/>
                    </a:cubicBezTo>
                    <a:cubicBezTo>
                      <a:pt x="2301" y="67757"/>
                      <a:pt x="0" y="75066"/>
                      <a:pt x="0" y="82550"/>
                    </a:cubicBezTo>
                    <a:cubicBezTo>
                      <a:pt x="0" y="172950"/>
                      <a:pt x="416" y="156351"/>
                      <a:pt x="6350" y="212725"/>
                    </a:cubicBezTo>
                    <a:cubicBezTo>
                      <a:pt x="7463" y="223303"/>
                      <a:pt x="7908" y="233963"/>
                      <a:pt x="9525" y="244475"/>
                    </a:cubicBezTo>
                    <a:cubicBezTo>
                      <a:pt x="11298" y="256002"/>
                      <a:pt x="13817" y="253060"/>
                      <a:pt x="19050" y="263525"/>
                    </a:cubicBezTo>
                    <a:cubicBezTo>
                      <a:pt x="20547" y="266518"/>
                      <a:pt x="20728" y="270057"/>
                      <a:pt x="22225" y="273050"/>
                    </a:cubicBezTo>
                    <a:cubicBezTo>
                      <a:pt x="23932" y="276463"/>
                      <a:pt x="27025" y="279088"/>
                      <a:pt x="28575" y="282575"/>
                    </a:cubicBezTo>
                    <a:cubicBezTo>
                      <a:pt x="31293" y="288692"/>
                      <a:pt x="31212" y="296056"/>
                      <a:pt x="34925" y="301625"/>
                    </a:cubicBezTo>
                    <a:cubicBezTo>
                      <a:pt x="49285" y="323166"/>
                      <a:pt x="42229" y="315279"/>
                      <a:pt x="53975" y="32702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igura a mano libera 55"/>
              <p:cNvSpPr/>
              <p:nvPr/>
            </p:nvSpPr>
            <p:spPr>
              <a:xfrm>
                <a:off x="8212512" y="2434311"/>
                <a:ext cx="38100" cy="295408"/>
              </a:xfrm>
              <a:custGeom>
                <a:avLst/>
                <a:gdLst>
                  <a:gd name="connsiteX0" fmla="*/ 38100 w 38100"/>
                  <a:gd name="connsiteY0" fmla="*/ 0 h 295408"/>
                  <a:gd name="connsiteX1" fmla="*/ 28575 w 38100"/>
                  <a:gd name="connsiteY1" fmla="*/ 15875 h 295408"/>
                  <a:gd name="connsiteX2" fmla="*/ 19050 w 38100"/>
                  <a:gd name="connsiteY2" fmla="*/ 47625 h 295408"/>
                  <a:gd name="connsiteX3" fmla="*/ 12700 w 38100"/>
                  <a:gd name="connsiteY3" fmla="*/ 66675 h 295408"/>
                  <a:gd name="connsiteX4" fmla="*/ 9525 w 38100"/>
                  <a:gd name="connsiteY4" fmla="*/ 76200 h 295408"/>
                  <a:gd name="connsiteX5" fmla="*/ 6350 w 38100"/>
                  <a:gd name="connsiteY5" fmla="*/ 98425 h 295408"/>
                  <a:gd name="connsiteX6" fmla="*/ 3175 w 38100"/>
                  <a:gd name="connsiteY6" fmla="*/ 123825 h 295408"/>
                  <a:gd name="connsiteX7" fmla="*/ 0 w 38100"/>
                  <a:gd name="connsiteY7" fmla="*/ 139700 h 295408"/>
                  <a:gd name="connsiteX8" fmla="*/ 3175 w 38100"/>
                  <a:gd name="connsiteY8" fmla="*/ 285750 h 295408"/>
                  <a:gd name="connsiteX9" fmla="*/ 12700 w 38100"/>
                  <a:gd name="connsiteY9" fmla="*/ 295275 h 29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295408">
                    <a:moveTo>
                      <a:pt x="38100" y="0"/>
                    </a:moveTo>
                    <a:cubicBezTo>
                      <a:pt x="34925" y="5292"/>
                      <a:pt x="31129" y="10257"/>
                      <a:pt x="28575" y="15875"/>
                    </a:cubicBezTo>
                    <a:cubicBezTo>
                      <a:pt x="21972" y="30402"/>
                      <a:pt x="23114" y="34079"/>
                      <a:pt x="19050" y="47625"/>
                    </a:cubicBezTo>
                    <a:cubicBezTo>
                      <a:pt x="17127" y="54036"/>
                      <a:pt x="14817" y="60325"/>
                      <a:pt x="12700" y="66675"/>
                    </a:cubicBezTo>
                    <a:lnTo>
                      <a:pt x="9525" y="76200"/>
                    </a:lnTo>
                    <a:cubicBezTo>
                      <a:pt x="8467" y="83608"/>
                      <a:pt x="7339" y="91007"/>
                      <a:pt x="6350" y="98425"/>
                    </a:cubicBezTo>
                    <a:cubicBezTo>
                      <a:pt x="5222" y="106883"/>
                      <a:pt x="4472" y="115392"/>
                      <a:pt x="3175" y="123825"/>
                    </a:cubicBezTo>
                    <a:cubicBezTo>
                      <a:pt x="2354" y="129159"/>
                      <a:pt x="1058" y="134408"/>
                      <a:pt x="0" y="139700"/>
                    </a:cubicBezTo>
                    <a:cubicBezTo>
                      <a:pt x="1058" y="188383"/>
                      <a:pt x="1189" y="237096"/>
                      <a:pt x="3175" y="285750"/>
                    </a:cubicBezTo>
                    <a:cubicBezTo>
                      <a:pt x="3646" y="297283"/>
                      <a:pt x="5137" y="295275"/>
                      <a:pt x="12700" y="2952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Figura a mano libera 56"/>
              <p:cNvSpPr/>
              <p:nvPr/>
            </p:nvSpPr>
            <p:spPr>
              <a:xfrm>
                <a:off x="8374437" y="2456536"/>
                <a:ext cx="53975" cy="288925"/>
              </a:xfrm>
              <a:custGeom>
                <a:avLst/>
                <a:gdLst>
                  <a:gd name="connsiteX0" fmla="*/ 53975 w 53975"/>
                  <a:gd name="connsiteY0" fmla="*/ 0 h 288925"/>
                  <a:gd name="connsiteX1" fmla="*/ 41275 w 53975"/>
                  <a:gd name="connsiteY1" fmla="*/ 15875 h 288925"/>
                  <a:gd name="connsiteX2" fmla="*/ 34925 w 53975"/>
                  <a:gd name="connsiteY2" fmla="*/ 25400 h 288925"/>
                  <a:gd name="connsiteX3" fmla="*/ 31750 w 53975"/>
                  <a:gd name="connsiteY3" fmla="*/ 44450 h 288925"/>
                  <a:gd name="connsiteX4" fmla="*/ 25400 w 53975"/>
                  <a:gd name="connsiteY4" fmla="*/ 66675 h 288925"/>
                  <a:gd name="connsiteX5" fmla="*/ 19050 w 53975"/>
                  <a:gd name="connsiteY5" fmla="*/ 76200 h 288925"/>
                  <a:gd name="connsiteX6" fmla="*/ 6350 w 53975"/>
                  <a:gd name="connsiteY6" fmla="*/ 120650 h 288925"/>
                  <a:gd name="connsiteX7" fmla="*/ 0 w 53975"/>
                  <a:gd name="connsiteY7" fmla="*/ 171450 h 288925"/>
                  <a:gd name="connsiteX8" fmla="*/ 3175 w 53975"/>
                  <a:gd name="connsiteY8" fmla="*/ 263525 h 288925"/>
                  <a:gd name="connsiteX9" fmla="*/ 6350 w 53975"/>
                  <a:gd name="connsiteY9" fmla="*/ 273050 h 288925"/>
                  <a:gd name="connsiteX10" fmla="*/ 19050 w 53975"/>
                  <a:gd name="connsiteY10" fmla="*/ 288925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975" h="288925">
                    <a:moveTo>
                      <a:pt x="53975" y="0"/>
                    </a:moveTo>
                    <a:cubicBezTo>
                      <a:pt x="49742" y="5292"/>
                      <a:pt x="45341" y="10454"/>
                      <a:pt x="41275" y="15875"/>
                    </a:cubicBezTo>
                    <a:cubicBezTo>
                      <a:pt x="38985" y="18928"/>
                      <a:pt x="36132" y="21780"/>
                      <a:pt x="34925" y="25400"/>
                    </a:cubicBezTo>
                    <a:cubicBezTo>
                      <a:pt x="32889" y="31507"/>
                      <a:pt x="33013" y="38137"/>
                      <a:pt x="31750" y="44450"/>
                    </a:cubicBezTo>
                    <a:cubicBezTo>
                      <a:pt x="31072" y="47841"/>
                      <a:pt x="27417" y="62640"/>
                      <a:pt x="25400" y="66675"/>
                    </a:cubicBezTo>
                    <a:cubicBezTo>
                      <a:pt x="23693" y="70088"/>
                      <a:pt x="20600" y="72713"/>
                      <a:pt x="19050" y="76200"/>
                    </a:cubicBezTo>
                    <a:cubicBezTo>
                      <a:pt x="15383" y="84452"/>
                      <a:pt x="7227" y="113631"/>
                      <a:pt x="6350" y="120650"/>
                    </a:cubicBezTo>
                    <a:lnTo>
                      <a:pt x="0" y="171450"/>
                    </a:lnTo>
                    <a:cubicBezTo>
                      <a:pt x="1058" y="202142"/>
                      <a:pt x="1259" y="232875"/>
                      <a:pt x="3175" y="263525"/>
                    </a:cubicBezTo>
                    <a:cubicBezTo>
                      <a:pt x="3384" y="266865"/>
                      <a:pt x="4494" y="270265"/>
                      <a:pt x="6350" y="273050"/>
                    </a:cubicBezTo>
                    <a:cubicBezTo>
                      <a:pt x="28747" y="306645"/>
                      <a:pt x="7965" y="266755"/>
                      <a:pt x="19050" y="28892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4" name="CasellaDiTesto 63"/>
            <p:cNvSpPr txBox="1"/>
            <p:nvPr/>
          </p:nvSpPr>
          <p:spPr>
            <a:xfrm>
              <a:off x="140833" y="2520030"/>
              <a:ext cx="201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0</a:t>
              </a:r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510822" y="2051156"/>
              <a:ext cx="201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1</a:t>
              </a:r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86715" y="1975145"/>
              <a:ext cx="201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2</a:t>
              </a:r>
            </a:p>
          </p:txBody>
        </p:sp>
        <p:sp>
          <p:nvSpPr>
            <p:cNvPr id="67" name="CasellaDiTesto 66"/>
            <p:cNvSpPr txBox="1"/>
            <p:nvPr/>
          </p:nvSpPr>
          <p:spPr>
            <a:xfrm>
              <a:off x="1033684" y="1947737"/>
              <a:ext cx="201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3</a:t>
              </a:r>
            </a:p>
          </p:txBody>
        </p:sp>
      </p:grpSp>
      <p:grpSp>
        <p:nvGrpSpPr>
          <p:cNvPr id="73" name="Gruppo 72"/>
          <p:cNvGrpSpPr/>
          <p:nvPr/>
        </p:nvGrpSpPr>
        <p:grpSpPr>
          <a:xfrm>
            <a:off x="465188" y="5090029"/>
            <a:ext cx="8165788" cy="369332"/>
            <a:chOff x="502439" y="4074363"/>
            <a:chExt cx="8165788" cy="369332"/>
          </a:xfrm>
        </p:grpSpPr>
        <p:sp>
          <p:nvSpPr>
            <p:cNvPr id="68" name="CasellaDiTesto 67"/>
            <p:cNvSpPr txBox="1"/>
            <p:nvPr/>
          </p:nvSpPr>
          <p:spPr>
            <a:xfrm>
              <a:off x="502439" y="4074363"/>
              <a:ext cx="8597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P1_T1</a:t>
              </a:r>
            </a:p>
          </p:txBody>
        </p:sp>
        <p:sp>
          <p:nvSpPr>
            <p:cNvPr id="69" name="CasellaDiTesto 68"/>
            <p:cNvSpPr txBox="1"/>
            <p:nvPr/>
          </p:nvSpPr>
          <p:spPr>
            <a:xfrm>
              <a:off x="2293994" y="4074363"/>
              <a:ext cx="8597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P2_T1</a:t>
              </a:r>
            </a:p>
          </p:txBody>
        </p:sp>
        <p:sp>
          <p:nvSpPr>
            <p:cNvPr id="70" name="CasellaDiTesto 69"/>
            <p:cNvSpPr txBox="1"/>
            <p:nvPr/>
          </p:nvSpPr>
          <p:spPr>
            <a:xfrm>
              <a:off x="3943350" y="4074363"/>
              <a:ext cx="8597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P3_T1</a:t>
              </a:r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5915025" y="4074363"/>
              <a:ext cx="8597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P4_T1</a:t>
              </a:r>
            </a:p>
          </p:txBody>
        </p:sp>
        <p:sp>
          <p:nvSpPr>
            <p:cNvPr id="72" name="CasellaDiTesto 71"/>
            <p:cNvSpPr txBox="1"/>
            <p:nvPr/>
          </p:nvSpPr>
          <p:spPr>
            <a:xfrm>
              <a:off x="7808440" y="4074363"/>
              <a:ext cx="85978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/>
                <a:t>P5_T1</a:t>
              </a:r>
            </a:p>
          </p:txBody>
        </p:sp>
      </p:grpSp>
      <p:pic>
        <p:nvPicPr>
          <p:cNvPr id="59" name="Immagine 15" descr="scala_risultati.png">
            <a:extLst>
              <a:ext uri="{FF2B5EF4-FFF2-40B4-BE49-F238E27FC236}">
                <a16:creationId xmlns:a16="http://schemas.microsoft.com/office/drawing/2014/main" id="{1F9AA2B5-2513-4DAC-9886-80C3D4090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64234" r="11973" b="3024"/>
          <a:stretch/>
        </p:blipFill>
        <p:spPr>
          <a:xfrm>
            <a:off x="3414059" y="5566894"/>
            <a:ext cx="2315883" cy="8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8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0" y="460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VON MISES STRESS DISTRIBUTION PER TYPE OF ARCH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1D4427-B8A8-46DD-85D3-947497359C7F}"/>
              </a:ext>
            </a:extLst>
          </p:cNvPr>
          <p:cNvGrpSpPr/>
          <p:nvPr/>
        </p:nvGrpSpPr>
        <p:grpSpPr>
          <a:xfrm>
            <a:off x="119374" y="1280965"/>
            <a:ext cx="8912955" cy="4206971"/>
            <a:chOff x="119374" y="1642915"/>
            <a:chExt cx="8912955" cy="4206971"/>
          </a:xfrm>
        </p:grpSpPr>
        <p:grpSp>
          <p:nvGrpSpPr>
            <p:cNvPr id="8" name="Gruppo 7"/>
            <p:cNvGrpSpPr/>
            <p:nvPr/>
          </p:nvGrpSpPr>
          <p:grpSpPr>
            <a:xfrm>
              <a:off x="489106" y="5480554"/>
              <a:ext cx="8165788" cy="369332"/>
              <a:chOff x="502439" y="4074363"/>
              <a:chExt cx="8165788" cy="369332"/>
            </a:xfrm>
          </p:grpSpPr>
          <p:sp>
            <p:nvSpPr>
              <p:cNvPr id="9" name="CasellaDiTesto 8"/>
              <p:cNvSpPr txBox="1"/>
              <p:nvPr/>
            </p:nvSpPr>
            <p:spPr>
              <a:xfrm>
                <a:off x="502439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P1_T2</a:t>
                </a:r>
              </a:p>
            </p:txBody>
          </p:sp>
          <p:sp>
            <p:nvSpPr>
              <p:cNvPr id="10" name="CasellaDiTesto 9"/>
              <p:cNvSpPr txBox="1"/>
              <p:nvPr/>
            </p:nvSpPr>
            <p:spPr>
              <a:xfrm>
                <a:off x="2293994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P2_T2</a:t>
                </a:r>
              </a:p>
            </p:txBody>
          </p:sp>
          <p:sp>
            <p:nvSpPr>
              <p:cNvPr id="11" name="CasellaDiTesto 10"/>
              <p:cNvSpPr txBox="1"/>
              <p:nvPr/>
            </p:nvSpPr>
            <p:spPr>
              <a:xfrm>
                <a:off x="3943350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P3_T2</a:t>
                </a:r>
              </a:p>
            </p:txBody>
          </p:sp>
          <p:sp>
            <p:nvSpPr>
              <p:cNvPr id="12" name="CasellaDiTesto 11"/>
              <p:cNvSpPr txBox="1"/>
              <p:nvPr/>
            </p:nvSpPr>
            <p:spPr>
              <a:xfrm>
                <a:off x="5915025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P4_T2</a:t>
                </a:r>
              </a:p>
            </p:txBody>
          </p:sp>
          <p:sp>
            <p:nvSpPr>
              <p:cNvPr id="13" name="CasellaDiTesto 12"/>
              <p:cNvSpPr txBox="1"/>
              <p:nvPr/>
            </p:nvSpPr>
            <p:spPr>
              <a:xfrm>
                <a:off x="7808440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P5_T2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2EF3E1-DFA7-4CAC-9123-2B5275C02F76}"/>
                </a:ext>
              </a:extLst>
            </p:cNvPr>
            <p:cNvGrpSpPr/>
            <p:nvPr/>
          </p:nvGrpSpPr>
          <p:grpSpPr>
            <a:xfrm>
              <a:off x="119374" y="1642915"/>
              <a:ext cx="8912955" cy="3572170"/>
              <a:chOff x="119374" y="1642915"/>
              <a:chExt cx="8912955" cy="3572170"/>
            </a:xfrm>
          </p:grpSpPr>
          <p:pic>
            <p:nvPicPr>
              <p:cNvPr id="7" name="Immagine 6" descr="VonMisesCasiTipoSECONDO_ConLANDINGZONES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3" r="2527" b="8597"/>
              <a:stretch/>
            </p:blipFill>
            <p:spPr>
              <a:xfrm>
                <a:off x="119374" y="1642915"/>
                <a:ext cx="8912955" cy="3572170"/>
              </a:xfrm>
              <a:prstGeom prst="rect">
                <a:avLst/>
              </a:prstGeom>
            </p:spPr>
          </p:pic>
          <p:sp>
            <p:nvSpPr>
              <p:cNvPr id="14" name="Figura a mano libera 13"/>
              <p:cNvSpPr/>
              <p:nvPr/>
            </p:nvSpPr>
            <p:spPr>
              <a:xfrm>
                <a:off x="489106" y="4328210"/>
                <a:ext cx="240092" cy="366476"/>
              </a:xfrm>
              <a:custGeom>
                <a:avLst/>
                <a:gdLst>
                  <a:gd name="connsiteX0" fmla="*/ 0 w 240092"/>
                  <a:gd name="connsiteY0" fmla="*/ 0 h 328565"/>
                  <a:gd name="connsiteX1" fmla="*/ 6319 w 240092"/>
                  <a:gd name="connsiteY1" fmla="*/ 31593 h 328565"/>
                  <a:gd name="connsiteX2" fmla="*/ 18955 w 240092"/>
                  <a:gd name="connsiteY2" fmla="*/ 69504 h 328565"/>
                  <a:gd name="connsiteX3" fmla="*/ 44228 w 240092"/>
                  <a:gd name="connsiteY3" fmla="*/ 145327 h 328565"/>
                  <a:gd name="connsiteX4" fmla="*/ 50546 w 240092"/>
                  <a:gd name="connsiteY4" fmla="*/ 164283 h 328565"/>
                  <a:gd name="connsiteX5" fmla="*/ 88455 w 240092"/>
                  <a:gd name="connsiteY5" fmla="*/ 189557 h 328565"/>
                  <a:gd name="connsiteX6" fmla="*/ 101091 w 240092"/>
                  <a:gd name="connsiteY6" fmla="*/ 208513 h 328565"/>
                  <a:gd name="connsiteX7" fmla="*/ 107410 w 240092"/>
                  <a:gd name="connsiteY7" fmla="*/ 227468 h 328565"/>
                  <a:gd name="connsiteX8" fmla="*/ 126364 w 240092"/>
                  <a:gd name="connsiteY8" fmla="*/ 240105 h 328565"/>
                  <a:gd name="connsiteX9" fmla="*/ 151637 w 240092"/>
                  <a:gd name="connsiteY9" fmla="*/ 265380 h 328565"/>
                  <a:gd name="connsiteX10" fmla="*/ 164273 w 240092"/>
                  <a:gd name="connsiteY10" fmla="*/ 284335 h 328565"/>
                  <a:gd name="connsiteX11" fmla="*/ 183228 w 240092"/>
                  <a:gd name="connsiteY11" fmla="*/ 290654 h 328565"/>
                  <a:gd name="connsiteX12" fmla="*/ 202182 w 240092"/>
                  <a:gd name="connsiteY12" fmla="*/ 303291 h 328565"/>
                  <a:gd name="connsiteX13" fmla="*/ 214819 w 240092"/>
                  <a:gd name="connsiteY13" fmla="*/ 315928 h 328565"/>
                  <a:gd name="connsiteX14" fmla="*/ 240092 w 240092"/>
                  <a:gd name="connsiteY14" fmla="*/ 328565 h 32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0092" h="328565">
                    <a:moveTo>
                      <a:pt x="0" y="0"/>
                    </a:moveTo>
                    <a:cubicBezTo>
                      <a:pt x="2106" y="10531"/>
                      <a:pt x="3493" y="21232"/>
                      <a:pt x="6319" y="31593"/>
                    </a:cubicBezTo>
                    <a:cubicBezTo>
                      <a:pt x="9824" y="44444"/>
                      <a:pt x="14743" y="56867"/>
                      <a:pt x="18955" y="69504"/>
                    </a:cubicBezTo>
                    <a:lnTo>
                      <a:pt x="44228" y="145327"/>
                    </a:lnTo>
                    <a:cubicBezTo>
                      <a:pt x="46334" y="151646"/>
                      <a:pt x="45004" y="160588"/>
                      <a:pt x="50546" y="164283"/>
                    </a:cubicBezTo>
                    <a:lnTo>
                      <a:pt x="88455" y="189557"/>
                    </a:lnTo>
                    <a:cubicBezTo>
                      <a:pt x="92667" y="195876"/>
                      <a:pt x="97695" y="201721"/>
                      <a:pt x="101091" y="208513"/>
                    </a:cubicBezTo>
                    <a:cubicBezTo>
                      <a:pt x="104069" y="214470"/>
                      <a:pt x="103249" y="222267"/>
                      <a:pt x="107410" y="227468"/>
                    </a:cubicBezTo>
                    <a:cubicBezTo>
                      <a:pt x="112154" y="233398"/>
                      <a:pt x="120599" y="235163"/>
                      <a:pt x="126364" y="240105"/>
                    </a:cubicBezTo>
                    <a:cubicBezTo>
                      <a:pt x="135410" y="247859"/>
                      <a:pt x="145028" y="255467"/>
                      <a:pt x="151637" y="265380"/>
                    </a:cubicBezTo>
                    <a:cubicBezTo>
                      <a:pt x="155849" y="271698"/>
                      <a:pt x="158344" y="279591"/>
                      <a:pt x="164273" y="284335"/>
                    </a:cubicBezTo>
                    <a:cubicBezTo>
                      <a:pt x="169474" y="288496"/>
                      <a:pt x="177271" y="287675"/>
                      <a:pt x="183228" y="290654"/>
                    </a:cubicBezTo>
                    <a:cubicBezTo>
                      <a:pt x="190020" y="294050"/>
                      <a:pt x="196253" y="298547"/>
                      <a:pt x="202182" y="303291"/>
                    </a:cubicBezTo>
                    <a:cubicBezTo>
                      <a:pt x="206834" y="307013"/>
                      <a:pt x="209711" y="312863"/>
                      <a:pt x="214819" y="315928"/>
                    </a:cubicBezTo>
                    <a:cubicBezTo>
                      <a:pt x="251125" y="337713"/>
                      <a:pt x="222566" y="311042"/>
                      <a:pt x="240092" y="32856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" name="Figura a mano libera 14"/>
              <p:cNvSpPr/>
              <p:nvPr/>
            </p:nvSpPr>
            <p:spPr>
              <a:xfrm>
                <a:off x="880835" y="4176564"/>
                <a:ext cx="139000" cy="284335"/>
              </a:xfrm>
              <a:custGeom>
                <a:avLst/>
                <a:gdLst>
                  <a:gd name="connsiteX0" fmla="*/ 0 w 139000"/>
                  <a:gd name="connsiteY0" fmla="*/ 0 h 284335"/>
                  <a:gd name="connsiteX1" fmla="*/ 37909 w 139000"/>
                  <a:gd name="connsiteY1" fmla="*/ 50548 h 284335"/>
                  <a:gd name="connsiteX2" fmla="*/ 63181 w 139000"/>
                  <a:gd name="connsiteY2" fmla="*/ 88459 h 284335"/>
                  <a:gd name="connsiteX3" fmla="*/ 82136 w 139000"/>
                  <a:gd name="connsiteY3" fmla="*/ 145326 h 284335"/>
                  <a:gd name="connsiteX4" fmla="*/ 88454 w 139000"/>
                  <a:gd name="connsiteY4" fmla="*/ 164282 h 284335"/>
                  <a:gd name="connsiteX5" fmla="*/ 101091 w 139000"/>
                  <a:gd name="connsiteY5" fmla="*/ 176919 h 284335"/>
                  <a:gd name="connsiteX6" fmla="*/ 107409 w 139000"/>
                  <a:gd name="connsiteY6" fmla="*/ 195875 h 284335"/>
                  <a:gd name="connsiteX7" fmla="*/ 113727 w 139000"/>
                  <a:gd name="connsiteY7" fmla="*/ 227468 h 284335"/>
                  <a:gd name="connsiteX8" fmla="*/ 126363 w 139000"/>
                  <a:gd name="connsiteY8" fmla="*/ 246423 h 284335"/>
                  <a:gd name="connsiteX9" fmla="*/ 139000 w 139000"/>
                  <a:gd name="connsiteY9" fmla="*/ 284335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000" h="284335">
                    <a:moveTo>
                      <a:pt x="0" y="0"/>
                    </a:moveTo>
                    <a:cubicBezTo>
                      <a:pt x="73283" y="73286"/>
                      <a:pt x="10342" y="923"/>
                      <a:pt x="37909" y="50548"/>
                    </a:cubicBezTo>
                    <a:cubicBezTo>
                      <a:pt x="45284" y="63824"/>
                      <a:pt x="58378" y="74051"/>
                      <a:pt x="63181" y="88459"/>
                    </a:cubicBezTo>
                    <a:lnTo>
                      <a:pt x="82136" y="145326"/>
                    </a:lnTo>
                    <a:cubicBezTo>
                      <a:pt x="84242" y="151645"/>
                      <a:pt x="83744" y="159572"/>
                      <a:pt x="88454" y="164282"/>
                    </a:cubicBezTo>
                    <a:lnTo>
                      <a:pt x="101091" y="176919"/>
                    </a:lnTo>
                    <a:cubicBezTo>
                      <a:pt x="103197" y="183238"/>
                      <a:pt x="105794" y="189413"/>
                      <a:pt x="107409" y="195875"/>
                    </a:cubicBezTo>
                    <a:cubicBezTo>
                      <a:pt x="110013" y="206294"/>
                      <a:pt x="109956" y="217412"/>
                      <a:pt x="113727" y="227468"/>
                    </a:cubicBezTo>
                    <a:cubicBezTo>
                      <a:pt x="116393" y="234578"/>
                      <a:pt x="123279" y="239484"/>
                      <a:pt x="126363" y="246423"/>
                    </a:cubicBezTo>
                    <a:cubicBezTo>
                      <a:pt x="131773" y="258596"/>
                      <a:pt x="139000" y="284335"/>
                      <a:pt x="139000" y="28433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Figura a mano libera 15"/>
              <p:cNvSpPr/>
              <p:nvPr/>
            </p:nvSpPr>
            <p:spPr>
              <a:xfrm>
                <a:off x="1152516" y="4157608"/>
                <a:ext cx="151637" cy="309609"/>
              </a:xfrm>
              <a:custGeom>
                <a:avLst/>
                <a:gdLst>
                  <a:gd name="connsiteX0" fmla="*/ 151637 w 151637"/>
                  <a:gd name="connsiteY0" fmla="*/ 0 h 309609"/>
                  <a:gd name="connsiteX1" fmla="*/ 145319 w 151637"/>
                  <a:gd name="connsiteY1" fmla="*/ 50548 h 309609"/>
                  <a:gd name="connsiteX2" fmla="*/ 132682 w 151637"/>
                  <a:gd name="connsiteY2" fmla="*/ 88460 h 309609"/>
                  <a:gd name="connsiteX3" fmla="*/ 126364 w 151637"/>
                  <a:gd name="connsiteY3" fmla="*/ 107415 h 309609"/>
                  <a:gd name="connsiteX4" fmla="*/ 120046 w 151637"/>
                  <a:gd name="connsiteY4" fmla="*/ 126371 h 309609"/>
                  <a:gd name="connsiteX5" fmla="*/ 107410 w 151637"/>
                  <a:gd name="connsiteY5" fmla="*/ 145327 h 309609"/>
                  <a:gd name="connsiteX6" fmla="*/ 88455 w 151637"/>
                  <a:gd name="connsiteY6" fmla="*/ 208512 h 309609"/>
                  <a:gd name="connsiteX7" fmla="*/ 75819 w 151637"/>
                  <a:gd name="connsiteY7" fmla="*/ 227468 h 309609"/>
                  <a:gd name="connsiteX8" fmla="*/ 56864 w 151637"/>
                  <a:gd name="connsiteY8" fmla="*/ 265379 h 309609"/>
                  <a:gd name="connsiteX9" fmla="*/ 37909 w 151637"/>
                  <a:gd name="connsiteY9" fmla="*/ 278016 h 309609"/>
                  <a:gd name="connsiteX10" fmla="*/ 25273 w 151637"/>
                  <a:gd name="connsiteY10" fmla="*/ 296972 h 309609"/>
                  <a:gd name="connsiteX11" fmla="*/ 6319 w 151637"/>
                  <a:gd name="connsiteY11" fmla="*/ 303291 h 309609"/>
                  <a:gd name="connsiteX12" fmla="*/ 0 w 151637"/>
                  <a:gd name="connsiteY12" fmla="*/ 309609 h 30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637" h="309609">
                    <a:moveTo>
                      <a:pt x="151637" y="0"/>
                    </a:moveTo>
                    <a:cubicBezTo>
                      <a:pt x="149531" y="16849"/>
                      <a:pt x="148877" y="33944"/>
                      <a:pt x="145319" y="50548"/>
                    </a:cubicBezTo>
                    <a:cubicBezTo>
                      <a:pt x="142528" y="63573"/>
                      <a:pt x="136894" y="75823"/>
                      <a:pt x="132682" y="88460"/>
                    </a:cubicBezTo>
                    <a:lnTo>
                      <a:pt x="126364" y="107415"/>
                    </a:lnTo>
                    <a:cubicBezTo>
                      <a:pt x="124258" y="113734"/>
                      <a:pt x="123740" y="120829"/>
                      <a:pt x="120046" y="126371"/>
                    </a:cubicBezTo>
                    <a:lnTo>
                      <a:pt x="107410" y="145327"/>
                    </a:lnTo>
                    <a:cubicBezTo>
                      <a:pt x="103878" y="159453"/>
                      <a:pt x="94606" y="199285"/>
                      <a:pt x="88455" y="208512"/>
                    </a:cubicBezTo>
                    <a:cubicBezTo>
                      <a:pt x="84243" y="214831"/>
                      <a:pt x="79215" y="220676"/>
                      <a:pt x="75819" y="227468"/>
                    </a:cubicBezTo>
                    <a:cubicBezTo>
                      <a:pt x="65543" y="248021"/>
                      <a:pt x="74968" y="247275"/>
                      <a:pt x="56864" y="265379"/>
                    </a:cubicBezTo>
                    <a:cubicBezTo>
                      <a:pt x="51494" y="270749"/>
                      <a:pt x="44227" y="273804"/>
                      <a:pt x="37909" y="278016"/>
                    </a:cubicBezTo>
                    <a:cubicBezTo>
                      <a:pt x="33697" y="284335"/>
                      <a:pt x="31203" y="292228"/>
                      <a:pt x="25273" y="296972"/>
                    </a:cubicBezTo>
                    <a:cubicBezTo>
                      <a:pt x="20073" y="301133"/>
                      <a:pt x="12276" y="300313"/>
                      <a:pt x="6319" y="303291"/>
                    </a:cubicBezTo>
                    <a:cubicBezTo>
                      <a:pt x="3655" y="304623"/>
                      <a:pt x="2106" y="307503"/>
                      <a:pt x="0" y="309609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Figura a mano libera 16"/>
              <p:cNvSpPr/>
              <p:nvPr/>
            </p:nvSpPr>
            <p:spPr>
              <a:xfrm>
                <a:off x="697607" y="4302935"/>
                <a:ext cx="176909" cy="284335"/>
              </a:xfrm>
              <a:custGeom>
                <a:avLst/>
                <a:gdLst>
                  <a:gd name="connsiteX0" fmla="*/ 0 w 176909"/>
                  <a:gd name="connsiteY0" fmla="*/ 0 h 284335"/>
                  <a:gd name="connsiteX1" fmla="*/ 18954 w 176909"/>
                  <a:gd name="connsiteY1" fmla="*/ 75822 h 284335"/>
                  <a:gd name="connsiteX2" fmla="*/ 31591 w 176909"/>
                  <a:gd name="connsiteY2" fmla="*/ 88459 h 284335"/>
                  <a:gd name="connsiteX3" fmla="*/ 44227 w 176909"/>
                  <a:gd name="connsiteY3" fmla="*/ 126371 h 284335"/>
                  <a:gd name="connsiteX4" fmla="*/ 69500 w 176909"/>
                  <a:gd name="connsiteY4" fmla="*/ 157964 h 284335"/>
                  <a:gd name="connsiteX5" fmla="*/ 82136 w 176909"/>
                  <a:gd name="connsiteY5" fmla="*/ 176919 h 284335"/>
                  <a:gd name="connsiteX6" fmla="*/ 113727 w 176909"/>
                  <a:gd name="connsiteY6" fmla="*/ 202193 h 284335"/>
                  <a:gd name="connsiteX7" fmla="*/ 132682 w 176909"/>
                  <a:gd name="connsiteY7" fmla="*/ 233786 h 284335"/>
                  <a:gd name="connsiteX8" fmla="*/ 157954 w 176909"/>
                  <a:gd name="connsiteY8" fmla="*/ 271698 h 284335"/>
                  <a:gd name="connsiteX9" fmla="*/ 176909 w 176909"/>
                  <a:gd name="connsiteY9" fmla="*/ 284335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909" h="284335">
                    <a:moveTo>
                      <a:pt x="0" y="0"/>
                    </a:moveTo>
                    <a:cubicBezTo>
                      <a:pt x="2088" y="12528"/>
                      <a:pt x="8942" y="65810"/>
                      <a:pt x="18954" y="75822"/>
                    </a:cubicBezTo>
                    <a:lnTo>
                      <a:pt x="31591" y="88459"/>
                    </a:lnTo>
                    <a:cubicBezTo>
                      <a:pt x="35803" y="101096"/>
                      <a:pt x="36838" y="115287"/>
                      <a:pt x="44227" y="126371"/>
                    </a:cubicBezTo>
                    <a:cubicBezTo>
                      <a:pt x="83117" y="184710"/>
                      <a:pt x="33489" y="112948"/>
                      <a:pt x="69500" y="157964"/>
                    </a:cubicBezTo>
                    <a:cubicBezTo>
                      <a:pt x="74244" y="163894"/>
                      <a:pt x="77392" y="170989"/>
                      <a:pt x="82136" y="176919"/>
                    </a:cubicBezTo>
                    <a:cubicBezTo>
                      <a:pt x="92424" y="189779"/>
                      <a:pt x="99655" y="192811"/>
                      <a:pt x="113727" y="202193"/>
                    </a:cubicBezTo>
                    <a:cubicBezTo>
                      <a:pt x="125808" y="238440"/>
                      <a:pt x="111866" y="206029"/>
                      <a:pt x="132682" y="233786"/>
                    </a:cubicBezTo>
                    <a:cubicBezTo>
                      <a:pt x="141794" y="245936"/>
                      <a:pt x="145317" y="263273"/>
                      <a:pt x="157954" y="271698"/>
                    </a:cubicBezTo>
                    <a:lnTo>
                      <a:pt x="176909" y="284335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Figura a mano libera 17"/>
              <p:cNvSpPr/>
              <p:nvPr/>
            </p:nvSpPr>
            <p:spPr>
              <a:xfrm>
                <a:off x="2397200" y="4220794"/>
                <a:ext cx="221136" cy="355996"/>
              </a:xfrm>
              <a:custGeom>
                <a:avLst/>
                <a:gdLst>
                  <a:gd name="connsiteX0" fmla="*/ 37909 w 221136"/>
                  <a:gd name="connsiteY0" fmla="*/ 0 h 368634"/>
                  <a:gd name="connsiteX1" fmla="*/ 12636 w 221136"/>
                  <a:gd name="connsiteY1" fmla="*/ 31593 h 368634"/>
                  <a:gd name="connsiteX2" fmla="*/ 0 w 221136"/>
                  <a:gd name="connsiteY2" fmla="*/ 69505 h 368634"/>
                  <a:gd name="connsiteX3" fmla="*/ 12636 w 221136"/>
                  <a:gd name="connsiteY3" fmla="*/ 157964 h 368634"/>
                  <a:gd name="connsiteX4" fmla="*/ 25272 w 221136"/>
                  <a:gd name="connsiteY4" fmla="*/ 195876 h 368634"/>
                  <a:gd name="connsiteX5" fmla="*/ 37909 w 221136"/>
                  <a:gd name="connsiteY5" fmla="*/ 240105 h 368634"/>
                  <a:gd name="connsiteX6" fmla="*/ 50545 w 221136"/>
                  <a:gd name="connsiteY6" fmla="*/ 252743 h 368634"/>
                  <a:gd name="connsiteX7" fmla="*/ 63182 w 221136"/>
                  <a:gd name="connsiteY7" fmla="*/ 290654 h 368634"/>
                  <a:gd name="connsiteX8" fmla="*/ 82136 w 221136"/>
                  <a:gd name="connsiteY8" fmla="*/ 303291 h 368634"/>
                  <a:gd name="connsiteX9" fmla="*/ 113727 w 221136"/>
                  <a:gd name="connsiteY9" fmla="*/ 334884 h 368634"/>
                  <a:gd name="connsiteX10" fmla="*/ 132682 w 221136"/>
                  <a:gd name="connsiteY10" fmla="*/ 347521 h 368634"/>
                  <a:gd name="connsiteX11" fmla="*/ 151636 w 221136"/>
                  <a:gd name="connsiteY11" fmla="*/ 366477 h 368634"/>
                  <a:gd name="connsiteX12" fmla="*/ 221136 w 221136"/>
                  <a:gd name="connsiteY12" fmla="*/ 366477 h 368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1136" h="368634">
                    <a:moveTo>
                      <a:pt x="37909" y="0"/>
                    </a:moveTo>
                    <a:cubicBezTo>
                      <a:pt x="29485" y="10531"/>
                      <a:pt x="19093" y="19754"/>
                      <a:pt x="12636" y="31593"/>
                    </a:cubicBezTo>
                    <a:cubicBezTo>
                      <a:pt x="6258" y="43287"/>
                      <a:pt x="0" y="69505"/>
                      <a:pt x="0" y="69505"/>
                    </a:cubicBezTo>
                    <a:cubicBezTo>
                      <a:pt x="3039" y="96854"/>
                      <a:pt x="5092" y="130301"/>
                      <a:pt x="12636" y="157964"/>
                    </a:cubicBezTo>
                    <a:cubicBezTo>
                      <a:pt x="16141" y="170815"/>
                      <a:pt x="22041" y="182953"/>
                      <a:pt x="25272" y="195876"/>
                    </a:cubicBezTo>
                    <a:cubicBezTo>
                      <a:pt x="26452" y="200594"/>
                      <a:pt x="34025" y="233632"/>
                      <a:pt x="37909" y="240105"/>
                    </a:cubicBezTo>
                    <a:cubicBezTo>
                      <a:pt x="40974" y="245213"/>
                      <a:pt x="46333" y="248530"/>
                      <a:pt x="50545" y="252743"/>
                    </a:cubicBezTo>
                    <a:cubicBezTo>
                      <a:pt x="54757" y="265380"/>
                      <a:pt x="52099" y="283265"/>
                      <a:pt x="63182" y="290654"/>
                    </a:cubicBezTo>
                    <a:cubicBezTo>
                      <a:pt x="69500" y="294866"/>
                      <a:pt x="76422" y="298290"/>
                      <a:pt x="82136" y="303291"/>
                    </a:cubicBezTo>
                    <a:cubicBezTo>
                      <a:pt x="93343" y="313098"/>
                      <a:pt x="101336" y="326623"/>
                      <a:pt x="113727" y="334884"/>
                    </a:cubicBezTo>
                    <a:cubicBezTo>
                      <a:pt x="120045" y="339096"/>
                      <a:pt x="126848" y="342659"/>
                      <a:pt x="132682" y="347521"/>
                    </a:cubicBezTo>
                    <a:cubicBezTo>
                      <a:pt x="139546" y="353242"/>
                      <a:pt x="142899" y="364605"/>
                      <a:pt x="151636" y="366477"/>
                    </a:cubicBezTo>
                    <a:cubicBezTo>
                      <a:pt x="174288" y="371331"/>
                      <a:pt x="197969" y="366477"/>
                      <a:pt x="221136" y="366477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Figura a mano libera 18"/>
              <p:cNvSpPr/>
              <p:nvPr/>
            </p:nvSpPr>
            <p:spPr>
              <a:xfrm>
                <a:off x="2833155" y="4144971"/>
                <a:ext cx="75818" cy="252742"/>
              </a:xfrm>
              <a:custGeom>
                <a:avLst/>
                <a:gdLst>
                  <a:gd name="connsiteX0" fmla="*/ 50545 w 75818"/>
                  <a:gd name="connsiteY0" fmla="*/ 0 h 252742"/>
                  <a:gd name="connsiteX1" fmla="*/ 18954 w 75818"/>
                  <a:gd name="connsiteY1" fmla="*/ 12637 h 252742"/>
                  <a:gd name="connsiteX2" fmla="*/ 0 w 75818"/>
                  <a:gd name="connsiteY2" fmla="*/ 50548 h 252742"/>
                  <a:gd name="connsiteX3" fmla="*/ 12636 w 75818"/>
                  <a:gd name="connsiteY3" fmla="*/ 164282 h 252742"/>
                  <a:gd name="connsiteX4" fmla="*/ 37909 w 75818"/>
                  <a:gd name="connsiteY4" fmla="*/ 208512 h 252742"/>
                  <a:gd name="connsiteX5" fmla="*/ 44227 w 75818"/>
                  <a:gd name="connsiteY5" fmla="*/ 227468 h 252742"/>
                  <a:gd name="connsiteX6" fmla="*/ 63182 w 75818"/>
                  <a:gd name="connsiteY6" fmla="*/ 240105 h 252742"/>
                  <a:gd name="connsiteX7" fmla="*/ 75818 w 75818"/>
                  <a:gd name="connsiteY7" fmla="*/ 252742 h 25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818" h="252742">
                    <a:moveTo>
                      <a:pt x="50545" y="0"/>
                    </a:moveTo>
                    <a:cubicBezTo>
                      <a:pt x="40015" y="4212"/>
                      <a:pt x="28183" y="6045"/>
                      <a:pt x="18954" y="12637"/>
                    </a:cubicBezTo>
                    <a:cubicBezTo>
                      <a:pt x="8238" y="20292"/>
                      <a:pt x="3796" y="39161"/>
                      <a:pt x="0" y="50548"/>
                    </a:cubicBezTo>
                    <a:cubicBezTo>
                      <a:pt x="1535" y="72038"/>
                      <a:pt x="736" y="132546"/>
                      <a:pt x="12636" y="164282"/>
                    </a:cubicBezTo>
                    <a:cubicBezTo>
                      <a:pt x="19507" y="182605"/>
                      <a:pt x="27434" y="192799"/>
                      <a:pt x="37909" y="208512"/>
                    </a:cubicBezTo>
                    <a:cubicBezTo>
                      <a:pt x="40015" y="214831"/>
                      <a:pt x="40066" y="222267"/>
                      <a:pt x="44227" y="227468"/>
                    </a:cubicBezTo>
                    <a:cubicBezTo>
                      <a:pt x="48971" y="233398"/>
                      <a:pt x="57252" y="235361"/>
                      <a:pt x="63182" y="240105"/>
                    </a:cubicBezTo>
                    <a:cubicBezTo>
                      <a:pt x="67833" y="243826"/>
                      <a:pt x="71606" y="248530"/>
                      <a:pt x="75818" y="252742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Figura a mano libera 20"/>
              <p:cNvSpPr/>
              <p:nvPr/>
            </p:nvSpPr>
            <p:spPr>
              <a:xfrm>
                <a:off x="2523386" y="4214475"/>
                <a:ext cx="145496" cy="278016"/>
              </a:xfrm>
              <a:custGeom>
                <a:avLst/>
                <a:gdLst>
                  <a:gd name="connsiteX0" fmla="*/ 25450 w 145496"/>
                  <a:gd name="connsiteY0" fmla="*/ 0 h 278016"/>
                  <a:gd name="connsiteX1" fmla="*/ 177 w 145496"/>
                  <a:gd name="connsiteY1" fmla="*/ 63186 h 278016"/>
                  <a:gd name="connsiteX2" fmla="*/ 12814 w 145496"/>
                  <a:gd name="connsiteY2" fmla="*/ 113734 h 278016"/>
                  <a:gd name="connsiteX3" fmla="*/ 25450 w 145496"/>
                  <a:gd name="connsiteY3" fmla="*/ 151645 h 278016"/>
                  <a:gd name="connsiteX4" fmla="*/ 31768 w 145496"/>
                  <a:gd name="connsiteY4" fmla="*/ 170601 h 278016"/>
                  <a:gd name="connsiteX5" fmla="*/ 50723 w 145496"/>
                  <a:gd name="connsiteY5" fmla="*/ 208512 h 278016"/>
                  <a:gd name="connsiteX6" fmla="*/ 69678 w 145496"/>
                  <a:gd name="connsiteY6" fmla="*/ 221149 h 278016"/>
                  <a:gd name="connsiteX7" fmla="*/ 75996 w 145496"/>
                  <a:gd name="connsiteY7" fmla="*/ 240105 h 278016"/>
                  <a:gd name="connsiteX8" fmla="*/ 113905 w 145496"/>
                  <a:gd name="connsiteY8" fmla="*/ 259061 h 278016"/>
                  <a:gd name="connsiteX9" fmla="*/ 132859 w 145496"/>
                  <a:gd name="connsiteY9" fmla="*/ 271698 h 278016"/>
                  <a:gd name="connsiteX10" fmla="*/ 145496 w 145496"/>
                  <a:gd name="connsiteY10" fmla="*/ 278016 h 27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496" h="278016">
                    <a:moveTo>
                      <a:pt x="25450" y="0"/>
                    </a:moveTo>
                    <a:cubicBezTo>
                      <a:pt x="13219" y="20387"/>
                      <a:pt x="-1806" y="37404"/>
                      <a:pt x="177" y="63186"/>
                    </a:cubicBezTo>
                    <a:cubicBezTo>
                      <a:pt x="1509" y="80503"/>
                      <a:pt x="8043" y="97034"/>
                      <a:pt x="12814" y="113734"/>
                    </a:cubicBezTo>
                    <a:cubicBezTo>
                      <a:pt x="16473" y="126542"/>
                      <a:pt x="21238" y="139008"/>
                      <a:pt x="25450" y="151645"/>
                    </a:cubicBezTo>
                    <a:lnTo>
                      <a:pt x="31768" y="170601"/>
                    </a:lnTo>
                    <a:cubicBezTo>
                      <a:pt x="36906" y="186016"/>
                      <a:pt x="38477" y="196265"/>
                      <a:pt x="50723" y="208512"/>
                    </a:cubicBezTo>
                    <a:cubicBezTo>
                      <a:pt x="56093" y="213882"/>
                      <a:pt x="63360" y="216937"/>
                      <a:pt x="69678" y="221149"/>
                    </a:cubicBezTo>
                    <a:cubicBezTo>
                      <a:pt x="71784" y="227468"/>
                      <a:pt x="71836" y="234904"/>
                      <a:pt x="75996" y="240105"/>
                    </a:cubicBezTo>
                    <a:cubicBezTo>
                      <a:pt x="88066" y="255194"/>
                      <a:pt x="98644" y="251430"/>
                      <a:pt x="113905" y="259061"/>
                    </a:cubicBezTo>
                    <a:cubicBezTo>
                      <a:pt x="120697" y="262457"/>
                      <a:pt x="126348" y="267791"/>
                      <a:pt x="132859" y="271698"/>
                    </a:cubicBezTo>
                    <a:cubicBezTo>
                      <a:pt x="136897" y="274121"/>
                      <a:pt x="141284" y="275910"/>
                      <a:pt x="145496" y="278016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Figura a mano libera 21"/>
              <p:cNvSpPr/>
              <p:nvPr/>
            </p:nvSpPr>
            <p:spPr>
              <a:xfrm>
                <a:off x="4305293" y="4176564"/>
                <a:ext cx="113727" cy="309609"/>
              </a:xfrm>
              <a:custGeom>
                <a:avLst/>
                <a:gdLst>
                  <a:gd name="connsiteX0" fmla="*/ 0 w 113727"/>
                  <a:gd name="connsiteY0" fmla="*/ 0 h 309609"/>
                  <a:gd name="connsiteX1" fmla="*/ 18955 w 113727"/>
                  <a:gd name="connsiteY1" fmla="*/ 31592 h 309609"/>
                  <a:gd name="connsiteX2" fmla="*/ 31591 w 113727"/>
                  <a:gd name="connsiteY2" fmla="*/ 44230 h 309609"/>
                  <a:gd name="connsiteX3" fmla="*/ 44227 w 113727"/>
                  <a:gd name="connsiteY3" fmla="*/ 82141 h 309609"/>
                  <a:gd name="connsiteX4" fmla="*/ 56864 w 113727"/>
                  <a:gd name="connsiteY4" fmla="*/ 164282 h 309609"/>
                  <a:gd name="connsiteX5" fmla="*/ 69500 w 113727"/>
                  <a:gd name="connsiteY5" fmla="*/ 202193 h 309609"/>
                  <a:gd name="connsiteX6" fmla="*/ 75818 w 113727"/>
                  <a:gd name="connsiteY6" fmla="*/ 221149 h 309609"/>
                  <a:gd name="connsiteX7" fmla="*/ 82136 w 113727"/>
                  <a:gd name="connsiteY7" fmla="*/ 240105 h 309609"/>
                  <a:gd name="connsiteX8" fmla="*/ 94773 w 113727"/>
                  <a:gd name="connsiteY8" fmla="*/ 252742 h 309609"/>
                  <a:gd name="connsiteX9" fmla="*/ 107409 w 113727"/>
                  <a:gd name="connsiteY9" fmla="*/ 290653 h 309609"/>
                  <a:gd name="connsiteX10" fmla="*/ 113727 w 113727"/>
                  <a:gd name="connsiteY10" fmla="*/ 309609 h 30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727" h="309609">
                    <a:moveTo>
                      <a:pt x="0" y="0"/>
                    </a:moveTo>
                    <a:cubicBezTo>
                      <a:pt x="6318" y="10531"/>
                      <a:pt x="11817" y="21599"/>
                      <a:pt x="18955" y="31592"/>
                    </a:cubicBezTo>
                    <a:cubicBezTo>
                      <a:pt x="22417" y="36440"/>
                      <a:pt x="28927" y="38902"/>
                      <a:pt x="31591" y="44230"/>
                    </a:cubicBezTo>
                    <a:cubicBezTo>
                      <a:pt x="37548" y="56144"/>
                      <a:pt x="44227" y="82141"/>
                      <a:pt x="44227" y="82141"/>
                    </a:cubicBezTo>
                    <a:cubicBezTo>
                      <a:pt x="45565" y="91508"/>
                      <a:pt x="53939" y="152581"/>
                      <a:pt x="56864" y="164282"/>
                    </a:cubicBezTo>
                    <a:cubicBezTo>
                      <a:pt x="60095" y="177205"/>
                      <a:pt x="65288" y="189556"/>
                      <a:pt x="69500" y="202193"/>
                    </a:cubicBezTo>
                    <a:lnTo>
                      <a:pt x="75818" y="221149"/>
                    </a:lnTo>
                    <a:cubicBezTo>
                      <a:pt x="77924" y="227468"/>
                      <a:pt x="77426" y="235395"/>
                      <a:pt x="82136" y="240105"/>
                    </a:cubicBezTo>
                    <a:lnTo>
                      <a:pt x="94773" y="252742"/>
                    </a:lnTo>
                    <a:lnTo>
                      <a:pt x="107409" y="290653"/>
                    </a:lnTo>
                    <a:lnTo>
                      <a:pt x="113727" y="309609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igura a mano libera 22"/>
              <p:cNvSpPr/>
              <p:nvPr/>
            </p:nvSpPr>
            <p:spPr>
              <a:xfrm>
                <a:off x="4425339" y="4132334"/>
                <a:ext cx="82665" cy="284335"/>
              </a:xfrm>
              <a:custGeom>
                <a:avLst/>
                <a:gdLst>
                  <a:gd name="connsiteX0" fmla="*/ 0 w 82665"/>
                  <a:gd name="connsiteY0" fmla="*/ 0 h 284335"/>
                  <a:gd name="connsiteX1" fmla="*/ 18954 w 82665"/>
                  <a:gd name="connsiteY1" fmla="*/ 50548 h 284335"/>
                  <a:gd name="connsiteX2" fmla="*/ 37909 w 82665"/>
                  <a:gd name="connsiteY2" fmla="*/ 113734 h 284335"/>
                  <a:gd name="connsiteX3" fmla="*/ 44227 w 82665"/>
                  <a:gd name="connsiteY3" fmla="*/ 132689 h 284335"/>
                  <a:gd name="connsiteX4" fmla="*/ 56863 w 82665"/>
                  <a:gd name="connsiteY4" fmla="*/ 189556 h 284335"/>
                  <a:gd name="connsiteX5" fmla="*/ 69500 w 82665"/>
                  <a:gd name="connsiteY5" fmla="*/ 202194 h 284335"/>
                  <a:gd name="connsiteX6" fmla="*/ 75818 w 82665"/>
                  <a:gd name="connsiteY6" fmla="*/ 240105 h 284335"/>
                  <a:gd name="connsiteX7" fmla="*/ 82136 w 82665"/>
                  <a:gd name="connsiteY7" fmla="*/ 259060 h 284335"/>
                  <a:gd name="connsiteX8" fmla="*/ 82136 w 82665"/>
                  <a:gd name="connsiteY8" fmla="*/ 284335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665" h="284335">
                    <a:moveTo>
                      <a:pt x="0" y="0"/>
                    </a:moveTo>
                    <a:cubicBezTo>
                      <a:pt x="14978" y="74897"/>
                      <a:pt x="-4709" y="-2697"/>
                      <a:pt x="18954" y="50548"/>
                    </a:cubicBezTo>
                    <a:cubicBezTo>
                      <a:pt x="30968" y="77580"/>
                      <a:pt x="30557" y="88000"/>
                      <a:pt x="37909" y="113734"/>
                    </a:cubicBezTo>
                    <a:cubicBezTo>
                      <a:pt x="39739" y="120138"/>
                      <a:pt x="42121" y="126371"/>
                      <a:pt x="44227" y="132689"/>
                    </a:cubicBezTo>
                    <a:cubicBezTo>
                      <a:pt x="45503" y="140344"/>
                      <a:pt x="49684" y="177591"/>
                      <a:pt x="56863" y="189556"/>
                    </a:cubicBezTo>
                    <a:cubicBezTo>
                      <a:pt x="59928" y="194664"/>
                      <a:pt x="65288" y="197981"/>
                      <a:pt x="69500" y="202194"/>
                    </a:cubicBezTo>
                    <a:cubicBezTo>
                      <a:pt x="71606" y="214831"/>
                      <a:pt x="73039" y="227599"/>
                      <a:pt x="75818" y="240105"/>
                    </a:cubicBezTo>
                    <a:cubicBezTo>
                      <a:pt x="77263" y="246606"/>
                      <a:pt x="81194" y="252467"/>
                      <a:pt x="82136" y="259060"/>
                    </a:cubicBezTo>
                    <a:cubicBezTo>
                      <a:pt x="83327" y="267400"/>
                      <a:pt x="82136" y="275910"/>
                      <a:pt x="82136" y="28433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Figura a mano libera 23"/>
              <p:cNvSpPr/>
              <p:nvPr/>
            </p:nvSpPr>
            <p:spPr>
              <a:xfrm>
                <a:off x="4671748" y="4094422"/>
                <a:ext cx="39919" cy="271698"/>
              </a:xfrm>
              <a:custGeom>
                <a:avLst/>
                <a:gdLst>
                  <a:gd name="connsiteX0" fmla="*/ 0 w 39919"/>
                  <a:gd name="connsiteY0" fmla="*/ 0 h 271698"/>
                  <a:gd name="connsiteX1" fmla="*/ 18955 w 39919"/>
                  <a:gd name="connsiteY1" fmla="*/ 31593 h 271698"/>
                  <a:gd name="connsiteX2" fmla="*/ 31591 w 39919"/>
                  <a:gd name="connsiteY2" fmla="*/ 69505 h 271698"/>
                  <a:gd name="connsiteX3" fmla="*/ 37909 w 39919"/>
                  <a:gd name="connsiteY3" fmla="*/ 271698 h 27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919" h="271698">
                    <a:moveTo>
                      <a:pt x="0" y="0"/>
                    </a:moveTo>
                    <a:cubicBezTo>
                      <a:pt x="6318" y="10531"/>
                      <a:pt x="13873" y="20413"/>
                      <a:pt x="18955" y="31593"/>
                    </a:cubicBezTo>
                    <a:cubicBezTo>
                      <a:pt x="24467" y="43720"/>
                      <a:pt x="31591" y="69505"/>
                      <a:pt x="31591" y="69505"/>
                    </a:cubicBezTo>
                    <a:cubicBezTo>
                      <a:pt x="45355" y="165860"/>
                      <a:pt x="37909" y="98841"/>
                      <a:pt x="37909" y="271698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igura a mano libera 24"/>
              <p:cNvSpPr/>
              <p:nvPr/>
            </p:nvSpPr>
            <p:spPr>
              <a:xfrm>
                <a:off x="4766521" y="4220794"/>
                <a:ext cx="240091" cy="195875"/>
              </a:xfrm>
              <a:custGeom>
                <a:avLst/>
                <a:gdLst>
                  <a:gd name="connsiteX0" fmla="*/ 240091 w 240091"/>
                  <a:gd name="connsiteY0" fmla="*/ 0 h 195875"/>
                  <a:gd name="connsiteX1" fmla="*/ 214818 w 240091"/>
                  <a:gd name="connsiteY1" fmla="*/ 31592 h 195875"/>
                  <a:gd name="connsiteX2" fmla="*/ 183227 w 240091"/>
                  <a:gd name="connsiteY2" fmla="*/ 63185 h 195875"/>
                  <a:gd name="connsiteX3" fmla="*/ 157955 w 240091"/>
                  <a:gd name="connsiteY3" fmla="*/ 88459 h 195875"/>
                  <a:gd name="connsiteX4" fmla="*/ 132682 w 240091"/>
                  <a:gd name="connsiteY4" fmla="*/ 113734 h 195875"/>
                  <a:gd name="connsiteX5" fmla="*/ 120045 w 240091"/>
                  <a:gd name="connsiteY5" fmla="*/ 126371 h 195875"/>
                  <a:gd name="connsiteX6" fmla="*/ 75818 w 240091"/>
                  <a:gd name="connsiteY6" fmla="*/ 139008 h 195875"/>
                  <a:gd name="connsiteX7" fmla="*/ 44227 w 240091"/>
                  <a:gd name="connsiteY7" fmla="*/ 164282 h 195875"/>
                  <a:gd name="connsiteX8" fmla="*/ 37909 w 240091"/>
                  <a:gd name="connsiteY8" fmla="*/ 183238 h 195875"/>
                  <a:gd name="connsiteX9" fmla="*/ 0 w 240091"/>
                  <a:gd name="connsiteY9" fmla="*/ 195875 h 19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091" h="195875">
                    <a:moveTo>
                      <a:pt x="240091" y="0"/>
                    </a:moveTo>
                    <a:cubicBezTo>
                      <a:pt x="231667" y="10531"/>
                      <a:pt x="223839" y="21568"/>
                      <a:pt x="214818" y="31592"/>
                    </a:cubicBezTo>
                    <a:cubicBezTo>
                      <a:pt x="204856" y="42662"/>
                      <a:pt x="183227" y="63185"/>
                      <a:pt x="183227" y="63185"/>
                    </a:cubicBezTo>
                    <a:cubicBezTo>
                      <a:pt x="166379" y="113735"/>
                      <a:pt x="191651" y="54762"/>
                      <a:pt x="157955" y="88459"/>
                    </a:cubicBezTo>
                    <a:cubicBezTo>
                      <a:pt x="124256" y="122159"/>
                      <a:pt x="183226" y="96883"/>
                      <a:pt x="132682" y="113734"/>
                    </a:cubicBezTo>
                    <a:cubicBezTo>
                      <a:pt x="128470" y="117946"/>
                      <a:pt x="125153" y="123306"/>
                      <a:pt x="120045" y="126371"/>
                    </a:cubicBezTo>
                    <a:cubicBezTo>
                      <a:pt x="113573" y="130254"/>
                      <a:pt x="80535" y="137829"/>
                      <a:pt x="75818" y="139008"/>
                    </a:cubicBezTo>
                    <a:cubicBezTo>
                      <a:pt x="67210" y="144747"/>
                      <a:pt x="50228" y="154280"/>
                      <a:pt x="44227" y="164282"/>
                    </a:cubicBezTo>
                    <a:cubicBezTo>
                      <a:pt x="40800" y="169993"/>
                      <a:pt x="43329" y="179367"/>
                      <a:pt x="37909" y="183238"/>
                    </a:cubicBezTo>
                    <a:cubicBezTo>
                      <a:pt x="27070" y="190980"/>
                      <a:pt x="0" y="195875"/>
                      <a:pt x="0" y="1958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igura a mano libera 25"/>
              <p:cNvSpPr/>
              <p:nvPr/>
            </p:nvSpPr>
            <p:spPr>
              <a:xfrm>
                <a:off x="6107308" y="4138652"/>
                <a:ext cx="99760" cy="404433"/>
              </a:xfrm>
              <a:custGeom>
                <a:avLst/>
                <a:gdLst>
                  <a:gd name="connsiteX0" fmla="*/ 11305 w 99760"/>
                  <a:gd name="connsiteY0" fmla="*/ 0 h 404433"/>
                  <a:gd name="connsiteX1" fmla="*/ 11305 w 99760"/>
                  <a:gd name="connsiteY1" fmla="*/ 233787 h 404433"/>
                  <a:gd name="connsiteX2" fmla="*/ 17624 w 99760"/>
                  <a:gd name="connsiteY2" fmla="*/ 259061 h 404433"/>
                  <a:gd name="connsiteX3" fmla="*/ 30260 w 99760"/>
                  <a:gd name="connsiteY3" fmla="*/ 284335 h 404433"/>
                  <a:gd name="connsiteX4" fmla="*/ 42896 w 99760"/>
                  <a:gd name="connsiteY4" fmla="*/ 322247 h 404433"/>
                  <a:gd name="connsiteX5" fmla="*/ 55533 w 99760"/>
                  <a:gd name="connsiteY5" fmla="*/ 360158 h 404433"/>
                  <a:gd name="connsiteX6" fmla="*/ 61851 w 99760"/>
                  <a:gd name="connsiteY6" fmla="*/ 379114 h 404433"/>
                  <a:gd name="connsiteX7" fmla="*/ 80805 w 99760"/>
                  <a:gd name="connsiteY7" fmla="*/ 391751 h 404433"/>
                  <a:gd name="connsiteX8" fmla="*/ 99760 w 99760"/>
                  <a:gd name="connsiteY8" fmla="*/ 404388 h 40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760" h="404433">
                    <a:moveTo>
                      <a:pt x="11305" y="0"/>
                    </a:moveTo>
                    <a:cubicBezTo>
                      <a:pt x="-7591" y="94489"/>
                      <a:pt x="601" y="41114"/>
                      <a:pt x="11305" y="233787"/>
                    </a:cubicBezTo>
                    <a:cubicBezTo>
                      <a:pt x="11787" y="242458"/>
                      <a:pt x="14575" y="250930"/>
                      <a:pt x="17624" y="259061"/>
                    </a:cubicBezTo>
                    <a:cubicBezTo>
                      <a:pt x="20931" y="267880"/>
                      <a:pt x="26762" y="275590"/>
                      <a:pt x="30260" y="284335"/>
                    </a:cubicBezTo>
                    <a:cubicBezTo>
                      <a:pt x="35207" y="296703"/>
                      <a:pt x="38684" y="309610"/>
                      <a:pt x="42896" y="322247"/>
                    </a:cubicBezTo>
                    <a:lnTo>
                      <a:pt x="55533" y="360158"/>
                    </a:lnTo>
                    <a:cubicBezTo>
                      <a:pt x="57639" y="366477"/>
                      <a:pt x="56309" y="375419"/>
                      <a:pt x="61851" y="379114"/>
                    </a:cubicBezTo>
                    <a:cubicBezTo>
                      <a:pt x="68169" y="383326"/>
                      <a:pt x="74876" y="387007"/>
                      <a:pt x="80805" y="391751"/>
                    </a:cubicBezTo>
                    <a:cubicBezTo>
                      <a:pt x="98462" y="405877"/>
                      <a:pt x="86237" y="404388"/>
                      <a:pt x="99760" y="404388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Figura a mano libera 26"/>
              <p:cNvSpPr/>
              <p:nvPr/>
            </p:nvSpPr>
            <p:spPr>
              <a:xfrm>
                <a:off x="6320795" y="4069148"/>
                <a:ext cx="56864" cy="297023"/>
              </a:xfrm>
              <a:custGeom>
                <a:avLst/>
                <a:gdLst>
                  <a:gd name="connsiteX0" fmla="*/ 37910 w 56864"/>
                  <a:gd name="connsiteY0" fmla="*/ 0 h 297023"/>
                  <a:gd name="connsiteX1" fmla="*/ 25273 w 56864"/>
                  <a:gd name="connsiteY1" fmla="*/ 31593 h 297023"/>
                  <a:gd name="connsiteX2" fmla="*/ 0 w 56864"/>
                  <a:gd name="connsiteY2" fmla="*/ 69504 h 297023"/>
                  <a:gd name="connsiteX3" fmla="*/ 6319 w 56864"/>
                  <a:gd name="connsiteY3" fmla="*/ 164283 h 297023"/>
                  <a:gd name="connsiteX4" fmla="*/ 18955 w 56864"/>
                  <a:gd name="connsiteY4" fmla="*/ 202194 h 297023"/>
                  <a:gd name="connsiteX5" fmla="*/ 37910 w 56864"/>
                  <a:gd name="connsiteY5" fmla="*/ 259061 h 297023"/>
                  <a:gd name="connsiteX6" fmla="*/ 44228 w 56864"/>
                  <a:gd name="connsiteY6" fmla="*/ 278017 h 297023"/>
                  <a:gd name="connsiteX7" fmla="*/ 56864 w 56864"/>
                  <a:gd name="connsiteY7" fmla="*/ 296972 h 297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64" h="297023">
                    <a:moveTo>
                      <a:pt x="37910" y="0"/>
                    </a:moveTo>
                    <a:cubicBezTo>
                      <a:pt x="33698" y="10531"/>
                      <a:pt x="31865" y="22363"/>
                      <a:pt x="25273" y="31593"/>
                    </a:cubicBezTo>
                    <a:cubicBezTo>
                      <a:pt x="-8292" y="78586"/>
                      <a:pt x="16607" y="3082"/>
                      <a:pt x="0" y="69504"/>
                    </a:cubicBezTo>
                    <a:cubicBezTo>
                      <a:pt x="2106" y="101097"/>
                      <a:pt x="1841" y="132938"/>
                      <a:pt x="6319" y="164283"/>
                    </a:cubicBezTo>
                    <a:cubicBezTo>
                      <a:pt x="8203" y="177470"/>
                      <a:pt x="14743" y="189557"/>
                      <a:pt x="18955" y="202194"/>
                    </a:cubicBezTo>
                    <a:lnTo>
                      <a:pt x="37910" y="259061"/>
                    </a:lnTo>
                    <a:lnTo>
                      <a:pt x="44228" y="278017"/>
                    </a:lnTo>
                    <a:cubicBezTo>
                      <a:pt x="51212" y="298970"/>
                      <a:pt x="43886" y="296972"/>
                      <a:pt x="56864" y="296972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Figura a mano libera 27"/>
              <p:cNvSpPr/>
              <p:nvPr/>
            </p:nvSpPr>
            <p:spPr>
              <a:xfrm>
                <a:off x="6522978" y="4069148"/>
                <a:ext cx="56863" cy="259061"/>
              </a:xfrm>
              <a:custGeom>
                <a:avLst/>
                <a:gdLst>
                  <a:gd name="connsiteX0" fmla="*/ 31590 w 56863"/>
                  <a:gd name="connsiteY0" fmla="*/ 0 h 259061"/>
                  <a:gd name="connsiteX1" fmla="*/ 6318 w 56863"/>
                  <a:gd name="connsiteY1" fmla="*/ 69504 h 259061"/>
                  <a:gd name="connsiteX2" fmla="*/ 0 w 56863"/>
                  <a:gd name="connsiteY2" fmla="*/ 94779 h 259061"/>
                  <a:gd name="connsiteX3" fmla="*/ 18954 w 56863"/>
                  <a:gd name="connsiteY3" fmla="*/ 170601 h 259061"/>
                  <a:gd name="connsiteX4" fmla="*/ 25272 w 56863"/>
                  <a:gd name="connsiteY4" fmla="*/ 189557 h 259061"/>
                  <a:gd name="connsiteX5" fmla="*/ 37909 w 56863"/>
                  <a:gd name="connsiteY5" fmla="*/ 208513 h 259061"/>
                  <a:gd name="connsiteX6" fmla="*/ 44227 w 56863"/>
                  <a:gd name="connsiteY6" fmla="*/ 227468 h 259061"/>
                  <a:gd name="connsiteX7" fmla="*/ 56863 w 56863"/>
                  <a:gd name="connsiteY7" fmla="*/ 259061 h 25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63" h="259061">
                    <a:moveTo>
                      <a:pt x="31590" y="0"/>
                    </a:moveTo>
                    <a:cubicBezTo>
                      <a:pt x="19533" y="30145"/>
                      <a:pt x="16051" y="37059"/>
                      <a:pt x="6318" y="69504"/>
                    </a:cubicBezTo>
                    <a:cubicBezTo>
                      <a:pt x="3823" y="77822"/>
                      <a:pt x="2106" y="86354"/>
                      <a:pt x="0" y="94779"/>
                    </a:cubicBezTo>
                    <a:cubicBezTo>
                      <a:pt x="8508" y="145830"/>
                      <a:pt x="2267" y="120535"/>
                      <a:pt x="18954" y="170601"/>
                    </a:cubicBezTo>
                    <a:cubicBezTo>
                      <a:pt x="21060" y="176920"/>
                      <a:pt x="21578" y="184015"/>
                      <a:pt x="25272" y="189557"/>
                    </a:cubicBezTo>
                    <a:lnTo>
                      <a:pt x="37909" y="208513"/>
                    </a:lnTo>
                    <a:cubicBezTo>
                      <a:pt x="40015" y="214831"/>
                      <a:pt x="42397" y="221064"/>
                      <a:pt x="44227" y="227468"/>
                    </a:cubicBezTo>
                    <a:cubicBezTo>
                      <a:pt x="52676" y="257040"/>
                      <a:pt x="43922" y="246118"/>
                      <a:pt x="56863" y="259061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9" name="Figura a mano libera 28"/>
              <p:cNvSpPr/>
              <p:nvPr/>
            </p:nvSpPr>
            <p:spPr>
              <a:xfrm>
                <a:off x="6194432" y="4113378"/>
                <a:ext cx="75822" cy="334883"/>
              </a:xfrm>
              <a:custGeom>
                <a:avLst/>
                <a:gdLst>
                  <a:gd name="connsiteX0" fmla="*/ 18954 w 75822"/>
                  <a:gd name="connsiteY0" fmla="*/ 0 h 334883"/>
                  <a:gd name="connsiteX1" fmla="*/ 6318 w 75822"/>
                  <a:gd name="connsiteY1" fmla="*/ 31593 h 334883"/>
                  <a:gd name="connsiteX2" fmla="*/ 0 w 75822"/>
                  <a:gd name="connsiteY2" fmla="*/ 50549 h 334883"/>
                  <a:gd name="connsiteX3" fmla="*/ 12636 w 75822"/>
                  <a:gd name="connsiteY3" fmla="*/ 139008 h 334883"/>
                  <a:gd name="connsiteX4" fmla="*/ 31591 w 75822"/>
                  <a:gd name="connsiteY4" fmla="*/ 227468 h 334883"/>
                  <a:gd name="connsiteX5" fmla="*/ 37909 w 75822"/>
                  <a:gd name="connsiteY5" fmla="*/ 246424 h 334883"/>
                  <a:gd name="connsiteX6" fmla="*/ 50545 w 75822"/>
                  <a:gd name="connsiteY6" fmla="*/ 265379 h 334883"/>
                  <a:gd name="connsiteX7" fmla="*/ 56863 w 75822"/>
                  <a:gd name="connsiteY7" fmla="*/ 284335 h 334883"/>
                  <a:gd name="connsiteX8" fmla="*/ 69500 w 75822"/>
                  <a:gd name="connsiteY8" fmla="*/ 296972 h 334883"/>
                  <a:gd name="connsiteX9" fmla="*/ 75818 w 75822"/>
                  <a:gd name="connsiteY9" fmla="*/ 334883 h 33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822" h="334883">
                    <a:moveTo>
                      <a:pt x="18954" y="0"/>
                    </a:moveTo>
                    <a:cubicBezTo>
                      <a:pt x="14742" y="10531"/>
                      <a:pt x="10300" y="20973"/>
                      <a:pt x="6318" y="31593"/>
                    </a:cubicBezTo>
                    <a:cubicBezTo>
                      <a:pt x="3980" y="37829"/>
                      <a:pt x="0" y="43889"/>
                      <a:pt x="0" y="50549"/>
                    </a:cubicBezTo>
                    <a:cubicBezTo>
                      <a:pt x="0" y="160388"/>
                      <a:pt x="943" y="88335"/>
                      <a:pt x="12636" y="139008"/>
                    </a:cubicBezTo>
                    <a:cubicBezTo>
                      <a:pt x="21353" y="176785"/>
                      <a:pt x="22335" y="195072"/>
                      <a:pt x="31591" y="227468"/>
                    </a:cubicBezTo>
                    <a:cubicBezTo>
                      <a:pt x="33421" y="233872"/>
                      <a:pt x="34931" y="240467"/>
                      <a:pt x="37909" y="246424"/>
                    </a:cubicBezTo>
                    <a:cubicBezTo>
                      <a:pt x="41305" y="253216"/>
                      <a:pt x="46333" y="259061"/>
                      <a:pt x="50545" y="265379"/>
                    </a:cubicBezTo>
                    <a:cubicBezTo>
                      <a:pt x="52651" y="271698"/>
                      <a:pt x="53436" y="278624"/>
                      <a:pt x="56863" y="284335"/>
                    </a:cubicBezTo>
                    <a:cubicBezTo>
                      <a:pt x="59928" y="289443"/>
                      <a:pt x="67153" y="291496"/>
                      <a:pt x="69500" y="296972"/>
                    </a:cubicBezTo>
                    <a:cubicBezTo>
                      <a:pt x="76231" y="312678"/>
                      <a:pt x="75818" y="321346"/>
                      <a:pt x="75818" y="334883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0" name="Figura a mano libera 29"/>
              <p:cNvSpPr/>
              <p:nvPr/>
            </p:nvSpPr>
            <p:spPr>
              <a:xfrm>
                <a:off x="8043479" y="4094422"/>
                <a:ext cx="84319" cy="473892"/>
              </a:xfrm>
              <a:custGeom>
                <a:avLst/>
                <a:gdLst>
                  <a:gd name="connsiteX0" fmla="*/ 14819 w 84319"/>
                  <a:gd name="connsiteY0" fmla="*/ 0 h 486529"/>
                  <a:gd name="connsiteX1" fmla="*/ 8500 w 84319"/>
                  <a:gd name="connsiteY1" fmla="*/ 31593 h 486529"/>
                  <a:gd name="connsiteX2" fmla="*/ 8500 w 84319"/>
                  <a:gd name="connsiteY2" fmla="*/ 303291 h 486529"/>
                  <a:gd name="connsiteX3" fmla="*/ 27455 w 84319"/>
                  <a:gd name="connsiteY3" fmla="*/ 360158 h 486529"/>
                  <a:gd name="connsiteX4" fmla="*/ 33773 w 84319"/>
                  <a:gd name="connsiteY4" fmla="*/ 385432 h 486529"/>
                  <a:gd name="connsiteX5" fmla="*/ 40091 w 84319"/>
                  <a:gd name="connsiteY5" fmla="*/ 417025 h 486529"/>
                  <a:gd name="connsiteX6" fmla="*/ 52728 w 84319"/>
                  <a:gd name="connsiteY6" fmla="*/ 435981 h 486529"/>
                  <a:gd name="connsiteX7" fmla="*/ 71682 w 84319"/>
                  <a:gd name="connsiteY7" fmla="*/ 473892 h 486529"/>
                  <a:gd name="connsiteX8" fmla="*/ 84319 w 84319"/>
                  <a:gd name="connsiteY8" fmla="*/ 486529 h 48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319" h="486529">
                    <a:moveTo>
                      <a:pt x="14819" y="0"/>
                    </a:moveTo>
                    <a:cubicBezTo>
                      <a:pt x="12713" y="10531"/>
                      <a:pt x="10019" y="20961"/>
                      <a:pt x="8500" y="31593"/>
                    </a:cubicBezTo>
                    <a:cubicBezTo>
                      <a:pt x="-5267" y="127966"/>
                      <a:pt x="-112" y="188462"/>
                      <a:pt x="8500" y="303291"/>
                    </a:cubicBezTo>
                    <a:cubicBezTo>
                      <a:pt x="9176" y="312308"/>
                      <a:pt x="23959" y="346172"/>
                      <a:pt x="27455" y="360158"/>
                    </a:cubicBezTo>
                    <a:cubicBezTo>
                      <a:pt x="29561" y="368583"/>
                      <a:pt x="31889" y="376955"/>
                      <a:pt x="33773" y="385432"/>
                    </a:cubicBezTo>
                    <a:cubicBezTo>
                      <a:pt x="36103" y="395916"/>
                      <a:pt x="36320" y="406969"/>
                      <a:pt x="40091" y="417025"/>
                    </a:cubicBezTo>
                    <a:cubicBezTo>
                      <a:pt x="42757" y="424136"/>
                      <a:pt x="48516" y="429662"/>
                      <a:pt x="52728" y="435981"/>
                    </a:cubicBezTo>
                    <a:cubicBezTo>
                      <a:pt x="59401" y="456000"/>
                      <a:pt x="57686" y="456395"/>
                      <a:pt x="71682" y="473892"/>
                    </a:cubicBezTo>
                    <a:cubicBezTo>
                      <a:pt x="75403" y="478544"/>
                      <a:pt x="84319" y="486529"/>
                      <a:pt x="84319" y="486529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" name="Figura a mano libera 30"/>
              <p:cNvSpPr/>
              <p:nvPr/>
            </p:nvSpPr>
            <p:spPr>
              <a:xfrm>
                <a:off x="8208878" y="4113378"/>
                <a:ext cx="38965" cy="353839"/>
              </a:xfrm>
              <a:custGeom>
                <a:avLst/>
                <a:gdLst>
                  <a:gd name="connsiteX0" fmla="*/ 7374 w 38965"/>
                  <a:gd name="connsiteY0" fmla="*/ 0 h 353839"/>
                  <a:gd name="connsiteX1" fmla="*/ 7374 w 38965"/>
                  <a:gd name="connsiteY1" fmla="*/ 164283 h 353839"/>
                  <a:gd name="connsiteX2" fmla="*/ 13693 w 38965"/>
                  <a:gd name="connsiteY2" fmla="*/ 259061 h 353839"/>
                  <a:gd name="connsiteX3" fmla="*/ 26329 w 38965"/>
                  <a:gd name="connsiteY3" fmla="*/ 296972 h 353839"/>
                  <a:gd name="connsiteX4" fmla="*/ 32647 w 38965"/>
                  <a:gd name="connsiteY4" fmla="*/ 322246 h 353839"/>
                  <a:gd name="connsiteX5" fmla="*/ 38965 w 38965"/>
                  <a:gd name="connsiteY5" fmla="*/ 353839 h 35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965" h="353839">
                    <a:moveTo>
                      <a:pt x="7374" y="0"/>
                    </a:moveTo>
                    <a:cubicBezTo>
                      <a:pt x="-4391" y="82360"/>
                      <a:pt x="-319" y="33503"/>
                      <a:pt x="7374" y="164283"/>
                    </a:cubicBezTo>
                    <a:cubicBezTo>
                      <a:pt x="9233" y="195891"/>
                      <a:pt x="9215" y="227716"/>
                      <a:pt x="13693" y="259061"/>
                    </a:cubicBezTo>
                    <a:cubicBezTo>
                      <a:pt x="15577" y="272248"/>
                      <a:pt x="23099" y="284049"/>
                      <a:pt x="26329" y="296972"/>
                    </a:cubicBezTo>
                    <a:cubicBezTo>
                      <a:pt x="28435" y="305397"/>
                      <a:pt x="30763" y="313769"/>
                      <a:pt x="32647" y="322246"/>
                    </a:cubicBezTo>
                    <a:cubicBezTo>
                      <a:pt x="34977" y="332730"/>
                      <a:pt x="38965" y="353839"/>
                      <a:pt x="38965" y="353839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Figura a mano libera 32"/>
              <p:cNvSpPr/>
              <p:nvPr/>
            </p:nvSpPr>
            <p:spPr>
              <a:xfrm>
                <a:off x="8576389" y="4189201"/>
                <a:ext cx="151637" cy="296972"/>
              </a:xfrm>
              <a:custGeom>
                <a:avLst/>
                <a:gdLst>
                  <a:gd name="connsiteX0" fmla="*/ 139000 w 151637"/>
                  <a:gd name="connsiteY0" fmla="*/ 0 h 296972"/>
                  <a:gd name="connsiteX1" fmla="*/ 145319 w 151637"/>
                  <a:gd name="connsiteY1" fmla="*/ 31593 h 296972"/>
                  <a:gd name="connsiteX2" fmla="*/ 151637 w 151637"/>
                  <a:gd name="connsiteY2" fmla="*/ 56867 h 296972"/>
                  <a:gd name="connsiteX3" fmla="*/ 132682 w 151637"/>
                  <a:gd name="connsiteY3" fmla="*/ 145327 h 296972"/>
                  <a:gd name="connsiteX4" fmla="*/ 126364 w 151637"/>
                  <a:gd name="connsiteY4" fmla="*/ 164282 h 296972"/>
                  <a:gd name="connsiteX5" fmla="*/ 120046 w 151637"/>
                  <a:gd name="connsiteY5" fmla="*/ 183238 h 296972"/>
                  <a:gd name="connsiteX6" fmla="*/ 107409 w 151637"/>
                  <a:gd name="connsiteY6" fmla="*/ 195875 h 296972"/>
                  <a:gd name="connsiteX7" fmla="*/ 82137 w 151637"/>
                  <a:gd name="connsiteY7" fmla="*/ 233786 h 296972"/>
                  <a:gd name="connsiteX8" fmla="*/ 69500 w 151637"/>
                  <a:gd name="connsiteY8" fmla="*/ 246423 h 296972"/>
                  <a:gd name="connsiteX9" fmla="*/ 63182 w 151637"/>
                  <a:gd name="connsiteY9" fmla="*/ 265379 h 296972"/>
                  <a:gd name="connsiteX10" fmla="*/ 25273 w 151637"/>
                  <a:gd name="connsiteY10" fmla="*/ 278016 h 296972"/>
                  <a:gd name="connsiteX11" fmla="*/ 0 w 151637"/>
                  <a:gd name="connsiteY11" fmla="*/ 296972 h 29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1637" h="296972">
                    <a:moveTo>
                      <a:pt x="139000" y="0"/>
                    </a:moveTo>
                    <a:cubicBezTo>
                      <a:pt x="141106" y="10531"/>
                      <a:pt x="142989" y="21109"/>
                      <a:pt x="145319" y="31593"/>
                    </a:cubicBezTo>
                    <a:cubicBezTo>
                      <a:pt x="147203" y="40070"/>
                      <a:pt x="151637" y="48183"/>
                      <a:pt x="151637" y="56867"/>
                    </a:cubicBezTo>
                    <a:cubicBezTo>
                      <a:pt x="151637" y="96722"/>
                      <a:pt x="144436" y="110063"/>
                      <a:pt x="132682" y="145327"/>
                    </a:cubicBezTo>
                    <a:lnTo>
                      <a:pt x="126364" y="164282"/>
                    </a:lnTo>
                    <a:cubicBezTo>
                      <a:pt x="124258" y="170601"/>
                      <a:pt x="124756" y="178528"/>
                      <a:pt x="120046" y="183238"/>
                    </a:cubicBezTo>
                    <a:cubicBezTo>
                      <a:pt x="115834" y="187450"/>
                      <a:pt x="110983" y="191109"/>
                      <a:pt x="107409" y="195875"/>
                    </a:cubicBezTo>
                    <a:cubicBezTo>
                      <a:pt x="98297" y="208025"/>
                      <a:pt x="92876" y="223047"/>
                      <a:pt x="82137" y="233786"/>
                    </a:cubicBezTo>
                    <a:lnTo>
                      <a:pt x="69500" y="246423"/>
                    </a:lnTo>
                    <a:cubicBezTo>
                      <a:pt x="67394" y="252742"/>
                      <a:pt x="68602" y="261508"/>
                      <a:pt x="63182" y="265379"/>
                    </a:cubicBezTo>
                    <a:cubicBezTo>
                      <a:pt x="52343" y="273121"/>
                      <a:pt x="25273" y="278016"/>
                      <a:pt x="25273" y="278016"/>
                    </a:cubicBezTo>
                    <a:cubicBezTo>
                      <a:pt x="3840" y="292305"/>
                      <a:pt x="11687" y="285283"/>
                      <a:pt x="0" y="296972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Figura a mano libera 33"/>
              <p:cNvSpPr/>
              <p:nvPr/>
            </p:nvSpPr>
            <p:spPr>
              <a:xfrm>
                <a:off x="8449245" y="4119697"/>
                <a:ext cx="13417" cy="334883"/>
              </a:xfrm>
              <a:custGeom>
                <a:avLst/>
                <a:gdLst>
                  <a:gd name="connsiteX0" fmla="*/ 13417 w 13417"/>
                  <a:gd name="connsiteY0" fmla="*/ 0 h 334883"/>
                  <a:gd name="connsiteX1" fmla="*/ 780 w 13417"/>
                  <a:gd name="connsiteY1" fmla="*/ 82141 h 334883"/>
                  <a:gd name="connsiteX2" fmla="*/ 780 w 13417"/>
                  <a:gd name="connsiteY2" fmla="*/ 334883 h 33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7" h="334883">
                    <a:moveTo>
                      <a:pt x="13417" y="0"/>
                    </a:moveTo>
                    <a:cubicBezTo>
                      <a:pt x="8270" y="25735"/>
                      <a:pt x="1314" y="56525"/>
                      <a:pt x="780" y="82141"/>
                    </a:cubicBezTo>
                    <a:cubicBezTo>
                      <a:pt x="-975" y="166370"/>
                      <a:pt x="780" y="250636"/>
                      <a:pt x="780" y="334883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Figura a mano libera 34"/>
              <p:cNvSpPr/>
              <p:nvPr/>
            </p:nvSpPr>
            <p:spPr>
              <a:xfrm>
                <a:off x="3001140" y="4189201"/>
                <a:ext cx="75818" cy="322246"/>
              </a:xfrm>
              <a:custGeom>
                <a:avLst/>
                <a:gdLst>
                  <a:gd name="connsiteX0" fmla="*/ 75818 w 75818"/>
                  <a:gd name="connsiteY0" fmla="*/ 0 h 322246"/>
                  <a:gd name="connsiteX1" fmla="*/ 44227 w 75818"/>
                  <a:gd name="connsiteY1" fmla="*/ 18955 h 322246"/>
                  <a:gd name="connsiteX2" fmla="*/ 12636 w 75818"/>
                  <a:gd name="connsiteY2" fmla="*/ 50548 h 322246"/>
                  <a:gd name="connsiteX3" fmla="*/ 6318 w 75818"/>
                  <a:gd name="connsiteY3" fmla="*/ 94778 h 322246"/>
                  <a:gd name="connsiteX4" fmla="*/ 0 w 75818"/>
                  <a:gd name="connsiteY4" fmla="*/ 120052 h 322246"/>
                  <a:gd name="connsiteX5" fmla="*/ 6318 w 75818"/>
                  <a:gd name="connsiteY5" fmla="*/ 233786 h 322246"/>
                  <a:gd name="connsiteX6" fmla="*/ 25273 w 75818"/>
                  <a:gd name="connsiteY6" fmla="*/ 303290 h 322246"/>
                  <a:gd name="connsiteX7" fmla="*/ 31591 w 75818"/>
                  <a:gd name="connsiteY7" fmla="*/ 322246 h 32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818" h="322246">
                    <a:moveTo>
                      <a:pt x="75818" y="0"/>
                    </a:moveTo>
                    <a:cubicBezTo>
                      <a:pt x="65288" y="6318"/>
                      <a:pt x="53816" y="11283"/>
                      <a:pt x="44227" y="18955"/>
                    </a:cubicBezTo>
                    <a:cubicBezTo>
                      <a:pt x="32598" y="28259"/>
                      <a:pt x="12636" y="50548"/>
                      <a:pt x="12636" y="50548"/>
                    </a:cubicBezTo>
                    <a:cubicBezTo>
                      <a:pt x="10530" y="65291"/>
                      <a:pt x="8982" y="80125"/>
                      <a:pt x="6318" y="94778"/>
                    </a:cubicBezTo>
                    <a:cubicBezTo>
                      <a:pt x="4765" y="103322"/>
                      <a:pt x="0" y="111368"/>
                      <a:pt x="0" y="120052"/>
                    </a:cubicBezTo>
                    <a:cubicBezTo>
                      <a:pt x="0" y="158022"/>
                      <a:pt x="3029" y="195959"/>
                      <a:pt x="6318" y="233786"/>
                    </a:cubicBezTo>
                    <a:cubicBezTo>
                      <a:pt x="8420" y="257956"/>
                      <a:pt x="17710" y="280599"/>
                      <a:pt x="25273" y="303290"/>
                    </a:cubicBezTo>
                    <a:lnTo>
                      <a:pt x="31591" y="322246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Figura a mano libera 36"/>
              <p:cNvSpPr/>
              <p:nvPr/>
            </p:nvSpPr>
            <p:spPr>
              <a:xfrm>
                <a:off x="489105" y="2225050"/>
                <a:ext cx="227993" cy="328566"/>
              </a:xfrm>
              <a:custGeom>
                <a:avLst/>
                <a:gdLst>
                  <a:gd name="connsiteX0" fmla="*/ 0 w 240092"/>
                  <a:gd name="connsiteY0" fmla="*/ 0 h 328565"/>
                  <a:gd name="connsiteX1" fmla="*/ 6319 w 240092"/>
                  <a:gd name="connsiteY1" fmla="*/ 31593 h 328565"/>
                  <a:gd name="connsiteX2" fmla="*/ 18955 w 240092"/>
                  <a:gd name="connsiteY2" fmla="*/ 69504 h 328565"/>
                  <a:gd name="connsiteX3" fmla="*/ 44228 w 240092"/>
                  <a:gd name="connsiteY3" fmla="*/ 145327 h 328565"/>
                  <a:gd name="connsiteX4" fmla="*/ 50546 w 240092"/>
                  <a:gd name="connsiteY4" fmla="*/ 164283 h 328565"/>
                  <a:gd name="connsiteX5" fmla="*/ 88455 w 240092"/>
                  <a:gd name="connsiteY5" fmla="*/ 189557 h 328565"/>
                  <a:gd name="connsiteX6" fmla="*/ 101091 w 240092"/>
                  <a:gd name="connsiteY6" fmla="*/ 208513 h 328565"/>
                  <a:gd name="connsiteX7" fmla="*/ 107410 w 240092"/>
                  <a:gd name="connsiteY7" fmla="*/ 227468 h 328565"/>
                  <a:gd name="connsiteX8" fmla="*/ 126364 w 240092"/>
                  <a:gd name="connsiteY8" fmla="*/ 240105 h 328565"/>
                  <a:gd name="connsiteX9" fmla="*/ 151637 w 240092"/>
                  <a:gd name="connsiteY9" fmla="*/ 265380 h 328565"/>
                  <a:gd name="connsiteX10" fmla="*/ 164273 w 240092"/>
                  <a:gd name="connsiteY10" fmla="*/ 284335 h 328565"/>
                  <a:gd name="connsiteX11" fmla="*/ 183228 w 240092"/>
                  <a:gd name="connsiteY11" fmla="*/ 290654 h 328565"/>
                  <a:gd name="connsiteX12" fmla="*/ 202182 w 240092"/>
                  <a:gd name="connsiteY12" fmla="*/ 303291 h 328565"/>
                  <a:gd name="connsiteX13" fmla="*/ 214819 w 240092"/>
                  <a:gd name="connsiteY13" fmla="*/ 315928 h 328565"/>
                  <a:gd name="connsiteX14" fmla="*/ 240092 w 240092"/>
                  <a:gd name="connsiteY14" fmla="*/ 328565 h 32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0092" h="328565">
                    <a:moveTo>
                      <a:pt x="0" y="0"/>
                    </a:moveTo>
                    <a:cubicBezTo>
                      <a:pt x="2106" y="10531"/>
                      <a:pt x="3493" y="21232"/>
                      <a:pt x="6319" y="31593"/>
                    </a:cubicBezTo>
                    <a:cubicBezTo>
                      <a:pt x="9824" y="44444"/>
                      <a:pt x="14743" y="56867"/>
                      <a:pt x="18955" y="69504"/>
                    </a:cubicBezTo>
                    <a:lnTo>
                      <a:pt x="44228" y="145327"/>
                    </a:lnTo>
                    <a:cubicBezTo>
                      <a:pt x="46334" y="151646"/>
                      <a:pt x="45004" y="160588"/>
                      <a:pt x="50546" y="164283"/>
                    </a:cubicBezTo>
                    <a:lnTo>
                      <a:pt x="88455" y="189557"/>
                    </a:lnTo>
                    <a:cubicBezTo>
                      <a:pt x="92667" y="195876"/>
                      <a:pt x="97695" y="201721"/>
                      <a:pt x="101091" y="208513"/>
                    </a:cubicBezTo>
                    <a:cubicBezTo>
                      <a:pt x="104069" y="214470"/>
                      <a:pt x="103249" y="222267"/>
                      <a:pt x="107410" y="227468"/>
                    </a:cubicBezTo>
                    <a:cubicBezTo>
                      <a:pt x="112154" y="233398"/>
                      <a:pt x="120599" y="235163"/>
                      <a:pt x="126364" y="240105"/>
                    </a:cubicBezTo>
                    <a:cubicBezTo>
                      <a:pt x="135410" y="247859"/>
                      <a:pt x="145028" y="255467"/>
                      <a:pt x="151637" y="265380"/>
                    </a:cubicBezTo>
                    <a:cubicBezTo>
                      <a:pt x="155849" y="271698"/>
                      <a:pt x="158344" y="279591"/>
                      <a:pt x="164273" y="284335"/>
                    </a:cubicBezTo>
                    <a:cubicBezTo>
                      <a:pt x="169474" y="288496"/>
                      <a:pt x="177271" y="287675"/>
                      <a:pt x="183228" y="290654"/>
                    </a:cubicBezTo>
                    <a:cubicBezTo>
                      <a:pt x="190020" y="294050"/>
                      <a:pt x="196253" y="298547"/>
                      <a:pt x="202182" y="303291"/>
                    </a:cubicBezTo>
                    <a:cubicBezTo>
                      <a:pt x="206834" y="307013"/>
                      <a:pt x="209711" y="312863"/>
                      <a:pt x="214819" y="315928"/>
                    </a:cubicBezTo>
                    <a:cubicBezTo>
                      <a:pt x="251125" y="337713"/>
                      <a:pt x="222566" y="311042"/>
                      <a:pt x="240092" y="32856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igura a mano libera 37"/>
              <p:cNvSpPr/>
              <p:nvPr/>
            </p:nvSpPr>
            <p:spPr>
              <a:xfrm>
                <a:off x="868736" y="2035494"/>
                <a:ext cx="139000" cy="284335"/>
              </a:xfrm>
              <a:custGeom>
                <a:avLst/>
                <a:gdLst>
                  <a:gd name="connsiteX0" fmla="*/ 0 w 139000"/>
                  <a:gd name="connsiteY0" fmla="*/ 0 h 284335"/>
                  <a:gd name="connsiteX1" fmla="*/ 37909 w 139000"/>
                  <a:gd name="connsiteY1" fmla="*/ 50548 h 284335"/>
                  <a:gd name="connsiteX2" fmla="*/ 63181 w 139000"/>
                  <a:gd name="connsiteY2" fmla="*/ 88459 h 284335"/>
                  <a:gd name="connsiteX3" fmla="*/ 82136 w 139000"/>
                  <a:gd name="connsiteY3" fmla="*/ 145326 h 284335"/>
                  <a:gd name="connsiteX4" fmla="*/ 88454 w 139000"/>
                  <a:gd name="connsiteY4" fmla="*/ 164282 h 284335"/>
                  <a:gd name="connsiteX5" fmla="*/ 101091 w 139000"/>
                  <a:gd name="connsiteY5" fmla="*/ 176919 h 284335"/>
                  <a:gd name="connsiteX6" fmla="*/ 107409 w 139000"/>
                  <a:gd name="connsiteY6" fmla="*/ 195875 h 284335"/>
                  <a:gd name="connsiteX7" fmla="*/ 113727 w 139000"/>
                  <a:gd name="connsiteY7" fmla="*/ 227468 h 284335"/>
                  <a:gd name="connsiteX8" fmla="*/ 126363 w 139000"/>
                  <a:gd name="connsiteY8" fmla="*/ 246423 h 284335"/>
                  <a:gd name="connsiteX9" fmla="*/ 139000 w 139000"/>
                  <a:gd name="connsiteY9" fmla="*/ 284335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000" h="284335">
                    <a:moveTo>
                      <a:pt x="0" y="0"/>
                    </a:moveTo>
                    <a:cubicBezTo>
                      <a:pt x="73283" y="73286"/>
                      <a:pt x="10342" y="923"/>
                      <a:pt x="37909" y="50548"/>
                    </a:cubicBezTo>
                    <a:cubicBezTo>
                      <a:pt x="45284" y="63824"/>
                      <a:pt x="58378" y="74051"/>
                      <a:pt x="63181" y="88459"/>
                    </a:cubicBezTo>
                    <a:lnTo>
                      <a:pt x="82136" y="145326"/>
                    </a:lnTo>
                    <a:cubicBezTo>
                      <a:pt x="84242" y="151645"/>
                      <a:pt x="83744" y="159572"/>
                      <a:pt x="88454" y="164282"/>
                    </a:cubicBezTo>
                    <a:lnTo>
                      <a:pt x="101091" y="176919"/>
                    </a:lnTo>
                    <a:cubicBezTo>
                      <a:pt x="103197" y="183238"/>
                      <a:pt x="105794" y="189413"/>
                      <a:pt x="107409" y="195875"/>
                    </a:cubicBezTo>
                    <a:cubicBezTo>
                      <a:pt x="110013" y="206294"/>
                      <a:pt x="109956" y="217412"/>
                      <a:pt x="113727" y="227468"/>
                    </a:cubicBezTo>
                    <a:cubicBezTo>
                      <a:pt x="116393" y="234578"/>
                      <a:pt x="123279" y="239484"/>
                      <a:pt x="126363" y="246423"/>
                    </a:cubicBezTo>
                    <a:cubicBezTo>
                      <a:pt x="131773" y="258596"/>
                      <a:pt x="139000" y="284335"/>
                      <a:pt x="139000" y="28433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igura a mano libera 38"/>
              <p:cNvSpPr/>
              <p:nvPr/>
            </p:nvSpPr>
            <p:spPr>
              <a:xfrm>
                <a:off x="1140417" y="1997488"/>
                <a:ext cx="151637" cy="309609"/>
              </a:xfrm>
              <a:custGeom>
                <a:avLst/>
                <a:gdLst>
                  <a:gd name="connsiteX0" fmla="*/ 151637 w 151637"/>
                  <a:gd name="connsiteY0" fmla="*/ 0 h 309609"/>
                  <a:gd name="connsiteX1" fmla="*/ 145319 w 151637"/>
                  <a:gd name="connsiteY1" fmla="*/ 50548 h 309609"/>
                  <a:gd name="connsiteX2" fmla="*/ 132682 w 151637"/>
                  <a:gd name="connsiteY2" fmla="*/ 88460 h 309609"/>
                  <a:gd name="connsiteX3" fmla="*/ 126364 w 151637"/>
                  <a:gd name="connsiteY3" fmla="*/ 107415 h 309609"/>
                  <a:gd name="connsiteX4" fmla="*/ 120046 w 151637"/>
                  <a:gd name="connsiteY4" fmla="*/ 126371 h 309609"/>
                  <a:gd name="connsiteX5" fmla="*/ 107410 w 151637"/>
                  <a:gd name="connsiteY5" fmla="*/ 145327 h 309609"/>
                  <a:gd name="connsiteX6" fmla="*/ 88455 w 151637"/>
                  <a:gd name="connsiteY6" fmla="*/ 208512 h 309609"/>
                  <a:gd name="connsiteX7" fmla="*/ 75819 w 151637"/>
                  <a:gd name="connsiteY7" fmla="*/ 227468 h 309609"/>
                  <a:gd name="connsiteX8" fmla="*/ 56864 w 151637"/>
                  <a:gd name="connsiteY8" fmla="*/ 265379 h 309609"/>
                  <a:gd name="connsiteX9" fmla="*/ 37909 w 151637"/>
                  <a:gd name="connsiteY9" fmla="*/ 278016 h 309609"/>
                  <a:gd name="connsiteX10" fmla="*/ 25273 w 151637"/>
                  <a:gd name="connsiteY10" fmla="*/ 296972 h 309609"/>
                  <a:gd name="connsiteX11" fmla="*/ 6319 w 151637"/>
                  <a:gd name="connsiteY11" fmla="*/ 303291 h 309609"/>
                  <a:gd name="connsiteX12" fmla="*/ 0 w 151637"/>
                  <a:gd name="connsiteY12" fmla="*/ 309609 h 30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637" h="309609">
                    <a:moveTo>
                      <a:pt x="151637" y="0"/>
                    </a:moveTo>
                    <a:cubicBezTo>
                      <a:pt x="149531" y="16849"/>
                      <a:pt x="148877" y="33944"/>
                      <a:pt x="145319" y="50548"/>
                    </a:cubicBezTo>
                    <a:cubicBezTo>
                      <a:pt x="142528" y="63573"/>
                      <a:pt x="136894" y="75823"/>
                      <a:pt x="132682" y="88460"/>
                    </a:cubicBezTo>
                    <a:lnTo>
                      <a:pt x="126364" y="107415"/>
                    </a:lnTo>
                    <a:cubicBezTo>
                      <a:pt x="124258" y="113734"/>
                      <a:pt x="123740" y="120829"/>
                      <a:pt x="120046" y="126371"/>
                    </a:cubicBezTo>
                    <a:lnTo>
                      <a:pt x="107410" y="145327"/>
                    </a:lnTo>
                    <a:cubicBezTo>
                      <a:pt x="103878" y="159453"/>
                      <a:pt x="94606" y="199285"/>
                      <a:pt x="88455" y="208512"/>
                    </a:cubicBezTo>
                    <a:cubicBezTo>
                      <a:pt x="84243" y="214831"/>
                      <a:pt x="79215" y="220676"/>
                      <a:pt x="75819" y="227468"/>
                    </a:cubicBezTo>
                    <a:cubicBezTo>
                      <a:pt x="65543" y="248021"/>
                      <a:pt x="74968" y="247275"/>
                      <a:pt x="56864" y="265379"/>
                    </a:cubicBezTo>
                    <a:cubicBezTo>
                      <a:pt x="51494" y="270749"/>
                      <a:pt x="44227" y="273804"/>
                      <a:pt x="37909" y="278016"/>
                    </a:cubicBezTo>
                    <a:cubicBezTo>
                      <a:pt x="33697" y="284335"/>
                      <a:pt x="31203" y="292228"/>
                      <a:pt x="25273" y="296972"/>
                    </a:cubicBezTo>
                    <a:cubicBezTo>
                      <a:pt x="20073" y="301133"/>
                      <a:pt x="12276" y="300313"/>
                      <a:pt x="6319" y="303291"/>
                    </a:cubicBezTo>
                    <a:cubicBezTo>
                      <a:pt x="3655" y="304623"/>
                      <a:pt x="2106" y="307503"/>
                      <a:pt x="0" y="309609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Figura a mano libera 39"/>
              <p:cNvSpPr/>
              <p:nvPr/>
            </p:nvSpPr>
            <p:spPr>
              <a:xfrm>
                <a:off x="685508" y="2123906"/>
                <a:ext cx="176909" cy="284335"/>
              </a:xfrm>
              <a:custGeom>
                <a:avLst/>
                <a:gdLst>
                  <a:gd name="connsiteX0" fmla="*/ 0 w 176909"/>
                  <a:gd name="connsiteY0" fmla="*/ 0 h 284335"/>
                  <a:gd name="connsiteX1" fmla="*/ 18954 w 176909"/>
                  <a:gd name="connsiteY1" fmla="*/ 75822 h 284335"/>
                  <a:gd name="connsiteX2" fmla="*/ 31591 w 176909"/>
                  <a:gd name="connsiteY2" fmla="*/ 88459 h 284335"/>
                  <a:gd name="connsiteX3" fmla="*/ 44227 w 176909"/>
                  <a:gd name="connsiteY3" fmla="*/ 126371 h 284335"/>
                  <a:gd name="connsiteX4" fmla="*/ 69500 w 176909"/>
                  <a:gd name="connsiteY4" fmla="*/ 157964 h 284335"/>
                  <a:gd name="connsiteX5" fmla="*/ 82136 w 176909"/>
                  <a:gd name="connsiteY5" fmla="*/ 176919 h 284335"/>
                  <a:gd name="connsiteX6" fmla="*/ 113727 w 176909"/>
                  <a:gd name="connsiteY6" fmla="*/ 202193 h 284335"/>
                  <a:gd name="connsiteX7" fmla="*/ 132682 w 176909"/>
                  <a:gd name="connsiteY7" fmla="*/ 233786 h 284335"/>
                  <a:gd name="connsiteX8" fmla="*/ 157954 w 176909"/>
                  <a:gd name="connsiteY8" fmla="*/ 271698 h 284335"/>
                  <a:gd name="connsiteX9" fmla="*/ 176909 w 176909"/>
                  <a:gd name="connsiteY9" fmla="*/ 284335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909" h="284335">
                    <a:moveTo>
                      <a:pt x="0" y="0"/>
                    </a:moveTo>
                    <a:cubicBezTo>
                      <a:pt x="2088" y="12528"/>
                      <a:pt x="8942" y="65810"/>
                      <a:pt x="18954" y="75822"/>
                    </a:cubicBezTo>
                    <a:lnTo>
                      <a:pt x="31591" y="88459"/>
                    </a:lnTo>
                    <a:cubicBezTo>
                      <a:pt x="35803" y="101096"/>
                      <a:pt x="36838" y="115287"/>
                      <a:pt x="44227" y="126371"/>
                    </a:cubicBezTo>
                    <a:cubicBezTo>
                      <a:pt x="83117" y="184710"/>
                      <a:pt x="33489" y="112948"/>
                      <a:pt x="69500" y="157964"/>
                    </a:cubicBezTo>
                    <a:cubicBezTo>
                      <a:pt x="74244" y="163894"/>
                      <a:pt x="77392" y="170989"/>
                      <a:pt x="82136" y="176919"/>
                    </a:cubicBezTo>
                    <a:cubicBezTo>
                      <a:pt x="92424" y="189779"/>
                      <a:pt x="99655" y="192811"/>
                      <a:pt x="113727" y="202193"/>
                    </a:cubicBezTo>
                    <a:cubicBezTo>
                      <a:pt x="125808" y="238440"/>
                      <a:pt x="111866" y="206029"/>
                      <a:pt x="132682" y="233786"/>
                    </a:cubicBezTo>
                    <a:cubicBezTo>
                      <a:pt x="141794" y="245936"/>
                      <a:pt x="145317" y="263273"/>
                      <a:pt x="157954" y="271698"/>
                    </a:cubicBezTo>
                    <a:lnTo>
                      <a:pt x="176909" y="284335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Figura a mano libera 40"/>
              <p:cNvSpPr/>
              <p:nvPr/>
            </p:nvSpPr>
            <p:spPr>
              <a:xfrm>
                <a:off x="2385101" y="2070199"/>
                <a:ext cx="221136" cy="355996"/>
              </a:xfrm>
              <a:custGeom>
                <a:avLst/>
                <a:gdLst>
                  <a:gd name="connsiteX0" fmla="*/ 37909 w 221136"/>
                  <a:gd name="connsiteY0" fmla="*/ 0 h 368634"/>
                  <a:gd name="connsiteX1" fmla="*/ 12636 w 221136"/>
                  <a:gd name="connsiteY1" fmla="*/ 31593 h 368634"/>
                  <a:gd name="connsiteX2" fmla="*/ 0 w 221136"/>
                  <a:gd name="connsiteY2" fmla="*/ 69505 h 368634"/>
                  <a:gd name="connsiteX3" fmla="*/ 12636 w 221136"/>
                  <a:gd name="connsiteY3" fmla="*/ 157964 h 368634"/>
                  <a:gd name="connsiteX4" fmla="*/ 25272 w 221136"/>
                  <a:gd name="connsiteY4" fmla="*/ 195876 h 368634"/>
                  <a:gd name="connsiteX5" fmla="*/ 37909 w 221136"/>
                  <a:gd name="connsiteY5" fmla="*/ 240105 h 368634"/>
                  <a:gd name="connsiteX6" fmla="*/ 50545 w 221136"/>
                  <a:gd name="connsiteY6" fmla="*/ 252743 h 368634"/>
                  <a:gd name="connsiteX7" fmla="*/ 63182 w 221136"/>
                  <a:gd name="connsiteY7" fmla="*/ 290654 h 368634"/>
                  <a:gd name="connsiteX8" fmla="*/ 82136 w 221136"/>
                  <a:gd name="connsiteY8" fmla="*/ 303291 h 368634"/>
                  <a:gd name="connsiteX9" fmla="*/ 113727 w 221136"/>
                  <a:gd name="connsiteY9" fmla="*/ 334884 h 368634"/>
                  <a:gd name="connsiteX10" fmla="*/ 132682 w 221136"/>
                  <a:gd name="connsiteY10" fmla="*/ 347521 h 368634"/>
                  <a:gd name="connsiteX11" fmla="*/ 151636 w 221136"/>
                  <a:gd name="connsiteY11" fmla="*/ 366477 h 368634"/>
                  <a:gd name="connsiteX12" fmla="*/ 221136 w 221136"/>
                  <a:gd name="connsiteY12" fmla="*/ 366477 h 368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1136" h="368634">
                    <a:moveTo>
                      <a:pt x="37909" y="0"/>
                    </a:moveTo>
                    <a:cubicBezTo>
                      <a:pt x="29485" y="10531"/>
                      <a:pt x="19093" y="19754"/>
                      <a:pt x="12636" y="31593"/>
                    </a:cubicBezTo>
                    <a:cubicBezTo>
                      <a:pt x="6258" y="43287"/>
                      <a:pt x="0" y="69505"/>
                      <a:pt x="0" y="69505"/>
                    </a:cubicBezTo>
                    <a:cubicBezTo>
                      <a:pt x="3039" y="96854"/>
                      <a:pt x="5092" y="130301"/>
                      <a:pt x="12636" y="157964"/>
                    </a:cubicBezTo>
                    <a:cubicBezTo>
                      <a:pt x="16141" y="170815"/>
                      <a:pt x="22041" y="182953"/>
                      <a:pt x="25272" y="195876"/>
                    </a:cubicBezTo>
                    <a:cubicBezTo>
                      <a:pt x="26452" y="200594"/>
                      <a:pt x="34025" y="233632"/>
                      <a:pt x="37909" y="240105"/>
                    </a:cubicBezTo>
                    <a:cubicBezTo>
                      <a:pt x="40974" y="245213"/>
                      <a:pt x="46333" y="248530"/>
                      <a:pt x="50545" y="252743"/>
                    </a:cubicBezTo>
                    <a:cubicBezTo>
                      <a:pt x="54757" y="265380"/>
                      <a:pt x="52099" y="283265"/>
                      <a:pt x="63182" y="290654"/>
                    </a:cubicBezTo>
                    <a:cubicBezTo>
                      <a:pt x="69500" y="294866"/>
                      <a:pt x="76422" y="298290"/>
                      <a:pt x="82136" y="303291"/>
                    </a:cubicBezTo>
                    <a:cubicBezTo>
                      <a:pt x="93343" y="313098"/>
                      <a:pt x="101336" y="326623"/>
                      <a:pt x="113727" y="334884"/>
                    </a:cubicBezTo>
                    <a:cubicBezTo>
                      <a:pt x="120045" y="339096"/>
                      <a:pt x="126848" y="342659"/>
                      <a:pt x="132682" y="347521"/>
                    </a:cubicBezTo>
                    <a:cubicBezTo>
                      <a:pt x="139546" y="353242"/>
                      <a:pt x="142899" y="364605"/>
                      <a:pt x="151636" y="366477"/>
                    </a:cubicBezTo>
                    <a:cubicBezTo>
                      <a:pt x="174288" y="371331"/>
                      <a:pt x="197969" y="366477"/>
                      <a:pt x="221136" y="366477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Figura a mano libera 41"/>
              <p:cNvSpPr/>
              <p:nvPr/>
            </p:nvSpPr>
            <p:spPr>
              <a:xfrm>
                <a:off x="2796332" y="1994376"/>
                <a:ext cx="75818" cy="252742"/>
              </a:xfrm>
              <a:custGeom>
                <a:avLst/>
                <a:gdLst>
                  <a:gd name="connsiteX0" fmla="*/ 50545 w 75818"/>
                  <a:gd name="connsiteY0" fmla="*/ 0 h 252742"/>
                  <a:gd name="connsiteX1" fmla="*/ 18954 w 75818"/>
                  <a:gd name="connsiteY1" fmla="*/ 12637 h 252742"/>
                  <a:gd name="connsiteX2" fmla="*/ 0 w 75818"/>
                  <a:gd name="connsiteY2" fmla="*/ 50548 h 252742"/>
                  <a:gd name="connsiteX3" fmla="*/ 12636 w 75818"/>
                  <a:gd name="connsiteY3" fmla="*/ 164282 h 252742"/>
                  <a:gd name="connsiteX4" fmla="*/ 37909 w 75818"/>
                  <a:gd name="connsiteY4" fmla="*/ 208512 h 252742"/>
                  <a:gd name="connsiteX5" fmla="*/ 44227 w 75818"/>
                  <a:gd name="connsiteY5" fmla="*/ 227468 h 252742"/>
                  <a:gd name="connsiteX6" fmla="*/ 63182 w 75818"/>
                  <a:gd name="connsiteY6" fmla="*/ 240105 h 252742"/>
                  <a:gd name="connsiteX7" fmla="*/ 75818 w 75818"/>
                  <a:gd name="connsiteY7" fmla="*/ 252742 h 252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818" h="252742">
                    <a:moveTo>
                      <a:pt x="50545" y="0"/>
                    </a:moveTo>
                    <a:cubicBezTo>
                      <a:pt x="40015" y="4212"/>
                      <a:pt x="28183" y="6045"/>
                      <a:pt x="18954" y="12637"/>
                    </a:cubicBezTo>
                    <a:cubicBezTo>
                      <a:pt x="8238" y="20292"/>
                      <a:pt x="3796" y="39161"/>
                      <a:pt x="0" y="50548"/>
                    </a:cubicBezTo>
                    <a:cubicBezTo>
                      <a:pt x="1535" y="72038"/>
                      <a:pt x="736" y="132546"/>
                      <a:pt x="12636" y="164282"/>
                    </a:cubicBezTo>
                    <a:cubicBezTo>
                      <a:pt x="19507" y="182605"/>
                      <a:pt x="27434" y="192799"/>
                      <a:pt x="37909" y="208512"/>
                    </a:cubicBezTo>
                    <a:cubicBezTo>
                      <a:pt x="40015" y="214831"/>
                      <a:pt x="40066" y="222267"/>
                      <a:pt x="44227" y="227468"/>
                    </a:cubicBezTo>
                    <a:cubicBezTo>
                      <a:pt x="48971" y="233398"/>
                      <a:pt x="57252" y="235361"/>
                      <a:pt x="63182" y="240105"/>
                    </a:cubicBezTo>
                    <a:cubicBezTo>
                      <a:pt x="67833" y="243826"/>
                      <a:pt x="71606" y="248530"/>
                      <a:pt x="75818" y="252742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Figura a mano libera 42"/>
              <p:cNvSpPr/>
              <p:nvPr/>
            </p:nvSpPr>
            <p:spPr>
              <a:xfrm>
                <a:off x="2482712" y="2063880"/>
                <a:ext cx="145496" cy="278016"/>
              </a:xfrm>
              <a:custGeom>
                <a:avLst/>
                <a:gdLst>
                  <a:gd name="connsiteX0" fmla="*/ 25450 w 145496"/>
                  <a:gd name="connsiteY0" fmla="*/ 0 h 278016"/>
                  <a:gd name="connsiteX1" fmla="*/ 177 w 145496"/>
                  <a:gd name="connsiteY1" fmla="*/ 63186 h 278016"/>
                  <a:gd name="connsiteX2" fmla="*/ 12814 w 145496"/>
                  <a:gd name="connsiteY2" fmla="*/ 113734 h 278016"/>
                  <a:gd name="connsiteX3" fmla="*/ 25450 w 145496"/>
                  <a:gd name="connsiteY3" fmla="*/ 151645 h 278016"/>
                  <a:gd name="connsiteX4" fmla="*/ 31768 w 145496"/>
                  <a:gd name="connsiteY4" fmla="*/ 170601 h 278016"/>
                  <a:gd name="connsiteX5" fmla="*/ 50723 w 145496"/>
                  <a:gd name="connsiteY5" fmla="*/ 208512 h 278016"/>
                  <a:gd name="connsiteX6" fmla="*/ 69678 w 145496"/>
                  <a:gd name="connsiteY6" fmla="*/ 221149 h 278016"/>
                  <a:gd name="connsiteX7" fmla="*/ 75996 w 145496"/>
                  <a:gd name="connsiteY7" fmla="*/ 240105 h 278016"/>
                  <a:gd name="connsiteX8" fmla="*/ 113905 w 145496"/>
                  <a:gd name="connsiteY8" fmla="*/ 259061 h 278016"/>
                  <a:gd name="connsiteX9" fmla="*/ 132859 w 145496"/>
                  <a:gd name="connsiteY9" fmla="*/ 271698 h 278016"/>
                  <a:gd name="connsiteX10" fmla="*/ 145496 w 145496"/>
                  <a:gd name="connsiteY10" fmla="*/ 278016 h 27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496" h="278016">
                    <a:moveTo>
                      <a:pt x="25450" y="0"/>
                    </a:moveTo>
                    <a:cubicBezTo>
                      <a:pt x="13219" y="20387"/>
                      <a:pt x="-1806" y="37404"/>
                      <a:pt x="177" y="63186"/>
                    </a:cubicBezTo>
                    <a:cubicBezTo>
                      <a:pt x="1509" y="80503"/>
                      <a:pt x="8043" y="97034"/>
                      <a:pt x="12814" y="113734"/>
                    </a:cubicBezTo>
                    <a:cubicBezTo>
                      <a:pt x="16473" y="126542"/>
                      <a:pt x="21238" y="139008"/>
                      <a:pt x="25450" y="151645"/>
                    </a:cubicBezTo>
                    <a:lnTo>
                      <a:pt x="31768" y="170601"/>
                    </a:lnTo>
                    <a:cubicBezTo>
                      <a:pt x="36906" y="186016"/>
                      <a:pt x="38477" y="196265"/>
                      <a:pt x="50723" y="208512"/>
                    </a:cubicBezTo>
                    <a:cubicBezTo>
                      <a:pt x="56093" y="213882"/>
                      <a:pt x="63360" y="216937"/>
                      <a:pt x="69678" y="221149"/>
                    </a:cubicBezTo>
                    <a:cubicBezTo>
                      <a:pt x="71784" y="227468"/>
                      <a:pt x="71836" y="234904"/>
                      <a:pt x="75996" y="240105"/>
                    </a:cubicBezTo>
                    <a:cubicBezTo>
                      <a:pt x="88066" y="255194"/>
                      <a:pt x="98644" y="251430"/>
                      <a:pt x="113905" y="259061"/>
                    </a:cubicBezTo>
                    <a:cubicBezTo>
                      <a:pt x="120697" y="262457"/>
                      <a:pt x="126348" y="267791"/>
                      <a:pt x="132859" y="271698"/>
                    </a:cubicBezTo>
                    <a:cubicBezTo>
                      <a:pt x="136897" y="274121"/>
                      <a:pt x="141284" y="275910"/>
                      <a:pt x="145496" y="278016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Figura a mano libera 43"/>
              <p:cNvSpPr/>
              <p:nvPr/>
            </p:nvSpPr>
            <p:spPr>
              <a:xfrm>
                <a:off x="4293194" y="2014554"/>
                <a:ext cx="113727" cy="309609"/>
              </a:xfrm>
              <a:custGeom>
                <a:avLst/>
                <a:gdLst>
                  <a:gd name="connsiteX0" fmla="*/ 0 w 113727"/>
                  <a:gd name="connsiteY0" fmla="*/ 0 h 309609"/>
                  <a:gd name="connsiteX1" fmla="*/ 18955 w 113727"/>
                  <a:gd name="connsiteY1" fmla="*/ 31592 h 309609"/>
                  <a:gd name="connsiteX2" fmla="*/ 31591 w 113727"/>
                  <a:gd name="connsiteY2" fmla="*/ 44230 h 309609"/>
                  <a:gd name="connsiteX3" fmla="*/ 44227 w 113727"/>
                  <a:gd name="connsiteY3" fmla="*/ 82141 h 309609"/>
                  <a:gd name="connsiteX4" fmla="*/ 56864 w 113727"/>
                  <a:gd name="connsiteY4" fmla="*/ 164282 h 309609"/>
                  <a:gd name="connsiteX5" fmla="*/ 69500 w 113727"/>
                  <a:gd name="connsiteY5" fmla="*/ 202193 h 309609"/>
                  <a:gd name="connsiteX6" fmla="*/ 75818 w 113727"/>
                  <a:gd name="connsiteY6" fmla="*/ 221149 h 309609"/>
                  <a:gd name="connsiteX7" fmla="*/ 82136 w 113727"/>
                  <a:gd name="connsiteY7" fmla="*/ 240105 h 309609"/>
                  <a:gd name="connsiteX8" fmla="*/ 94773 w 113727"/>
                  <a:gd name="connsiteY8" fmla="*/ 252742 h 309609"/>
                  <a:gd name="connsiteX9" fmla="*/ 107409 w 113727"/>
                  <a:gd name="connsiteY9" fmla="*/ 290653 h 309609"/>
                  <a:gd name="connsiteX10" fmla="*/ 113727 w 113727"/>
                  <a:gd name="connsiteY10" fmla="*/ 309609 h 30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727" h="309609">
                    <a:moveTo>
                      <a:pt x="0" y="0"/>
                    </a:moveTo>
                    <a:cubicBezTo>
                      <a:pt x="6318" y="10531"/>
                      <a:pt x="11817" y="21599"/>
                      <a:pt x="18955" y="31592"/>
                    </a:cubicBezTo>
                    <a:cubicBezTo>
                      <a:pt x="22417" y="36440"/>
                      <a:pt x="28927" y="38902"/>
                      <a:pt x="31591" y="44230"/>
                    </a:cubicBezTo>
                    <a:cubicBezTo>
                      <a:pt x="37548" y="56144"/>
                      <a:pt x="44227" y="82141"/>
                      <a:pt x="44227" y="82141"/>
                    </a:cubicBezTo>
                    <a:cubicBezTo>
                      <a:pt x="45565" y="91508"/>
                      <a:pt x="53939" y="152581"/>
                      <a:pt x="56864" y="164282"/>
                    </a:cubicBezTo>
                    <a:cubicBezTo>
                      <a:pt x="60095" y="177205"/>
                      <a:pt x="65288" y="189556"/>
                      <a:pt x="69500" y="202193"/>
                    </a:cubicBezTo>
                    <a:lnTo>
                      <a:pt x="75818" y="221149"/>
                    </a:lnTo>
                    <a:cubicBezTo>
                      <a:pt x="77924" y="227468"/>
                      <a:pt x="77426" y="235395"/>
                      <a:pt x="82136" y="240105"/>
                    </a:cubicBezTo>
                    <a:lnTo>
                      <a:pt x="94773" y="252742"/>
                    </a:lnTo>
                    <a:lnTo>
                      <a:pt x="107409" y="290653"/>
                    </a:lnTo>
                    <a:lnTo>
                      <a:pt x="113727" y="309609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Figura a mano libera 44"/>
              <p:cNvSpPr/>
              <p:nvPr/>
            </p:nvSpPr>
            <p:spPr>
              <a:xfrm>
                <a:off x="4413240" y="1970324"/>
                <a:ext cx="82665" cy="284335"/>
              </a:xfrm>
              <a:custGeom>
                <a:avLst/>
                <a:gdLst>
                  <a:gd name="connsiteX0" fmla="*/ 0 w 82665"/>
                  <a:gd name="connsiteY0" fmla="*/ 0 h 284335"/>
                  <a:gd name="connsiteX1" fmla="*/ 18954 w 82665"/>
                  <a:gd name="connsiteY1" fmla="*/ 50548 h 284335"/>
                  <a:gd name="connsiteX2" fmla="*/ 37909 w 82665"/>
                  <a:gd name="connsiteY2" fmla="*/ 113734 h 284335"/>
                  <a:gd name="connsiteX3" fmla="*/ 44227 w 82665"/>
                  <a:gd name="connsiteY3" fmla="*/ 132689 h 284335"/>
                  <a:gd name="connsiteX4" fmla="*/ 56863 w 82665"/>
                  <a:gd name="connsiteY4" fmla="*/ 189556 h 284335"/>
                  <a:gd name="connsiteX5" fmla="*/ 69500 w 82665"/>
                  <a:gd name="connsiteY5" fmla="*/ 202194 h 284335"/>
                  <a:gd name="connsiteX6" fmla="*/ 75818 w 82665"/>
                  <a:gd name="connsiteY6" fmla="*/ 240105 h 284335"/>
                  <a:gd name="connsiteX7" fmla="*/ 82136 w 82665"/>
                  <a:gd name="connsiteY7" fmla="*/ 259060 h 284335"/>
                  <a:gd name="connsiteX8" fmla="*/ 82136 w 82665"/>
                  <a:gd name="connsiteY8" fmla="*/ 284335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665" h="284335">
                    <a:moveTo>
                      <a:pt x="0" y="0"/>
                    </a:moveTo>
                    <a:cubicBezTo>
                      <a:pt x="14978" y="74897"/>
                      <a:pt x="-4709" y="-2697"/>
                      <a:pt x="18954" y="50548"/>
                    </a:cubicBezTo>
                    <a:cubicBezTo>
                      <a:pt x="30968" y="77580"/>
                      <a:pt x="30557" y="88000"/>
                      <a:pt x="37909" y="113734"/>
                    </a:cubicBezTo>
                    <a:cubicBezTo>
                      <a:pt x="39739" y="120138"/>
                      <a:pt x="42121" y="126371"/>
                      <a:pt x="44227" y="132689"/>
                    </a:cubicBezTo>
                    <a:cubicBezTo>
                      <a:pt x="45503" y="140344"/>
                      <a:pt x="49684" y="177591"/>
                      <a:pt x="56863" y="189556"/>
                    </a:cubicBezTo>
                    <a:cubicBezTo>
                      <a:pt x="59928" y="194664"/>
                      <a:pt x="65288" y="197981"/>
                      <a:pt x="69500" y="202194"/>
                    </a:cubicBezTo>
                    <a:cubicBezTo>
                      <a:pt x="71606" y="214831"/>
                      <a:pt x="73039" y="227599"/>
                      <a:pt x="75818" y="240105"/>
                    </a:cubicBezTo>
                    <a:cubicBezTo>
                      <a:pt x="77263" y="246606"/>
                      <a:pt x="81194" y="252467"/>
                      <a:pt x="82136" y="259060"/>
                    </a:cubicBezTo>
                    <a:cubicBezTo>
                      <a:pt x="83327" y="267400"/>
                      <a:pt x="82136" y="275910"/>
                      <a:pt x="82136" y="28433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Figura a mano libera 45"/>
              <p:cNvSpPr/>
              <p:nvPr/>
            </p:nvSpPr>
            <p:spPr>
              <a:xfrm>
                <a:off x="4659649" y="1932412"/>
                <a:ext cx="39919" cy="271698"/>
              </a:xfrm>
              <a:custGeom>
                <a:avLst/>
                <a:gdLst>
                  <a:gd name="connsiteX0" fmla="*/ 0 w 39919"/>
                  <a:gd name="connsiteY0" fmla="*/ 0 h 271698"/>
                  <a:gd name="connsiteX1" fmla="*/ 18955 w 39919"/>
                  <a:gd name="connsiteY1" fmla="*/ 31593 h 271698"/>
                  <a:gd name="connsiteX2" fmla="*/ 31591 w 39919"/>
                  <a:gd name="connsiteY2" fmla="*/ 69505 h 271698"/>
                  <a:gd name="connsiteX3" fmla="*/ 37909 w 39919"/>
                  <a:gd name="connsiteY3" fmla="*/ 271698 h 271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919" h="271698">
                    <a:moveTo>
                      <a:pt x="0" y="0"/>
                    </a:moveTo>
                    <a:cubicBezTo>
                      <a:pt x="6318" y="10531"/>
                      <a:pt x="13873" y="20413"/>
                      <a:pt x="18955" y="31593"/>
                    </a:cubicBezTo>
                    <a:cubicBezTo>
                      <a:pt x="24467" y="43720"/>
                      <a:pt x="31591" y="69505"/>
                      <a:pt x="31591" y="69505"/>
                    </a:cubicBezTo>
                    <a:cubicBezTo>
                      <a:pt x="45355" y="165860"/>
                      <a:pt x="37909" y="98841"/>
                      <a:pt x="37909" y="271698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Figura a mano libera 46"/>
              <p:cNvSpPr/>
              <p:nvPr/>
            </p:nvSpPr>
            <p:spPr>
              <a:xfrm>
                <a:off x="4763947" y="2079724"/>
                <a:ext cx="240091" cy="195875"/>
              </a:xfrm>
              <a:custGeom>
                <a:avLst/>
                <a:gdLst>
                  <a:gd name="connsiteX0" fmla="*/ 240091 w 240091"/>
                  <a:gd name="connsiteY0" fmla="*/ 0 h 195875"/>
                  <a:gd name="connsiteX1" fmla="*/ 214818 w 240091"/>
                  <a:gd name="connsiteY1" fmla="*/ 31592 h 195875"/>
                  <a:gd name="connsiteX2" fmla="*/ 183227 w 240091"/>
                  <a:gd name="connsiteY2" fmla="*/ 63185 h 195875"/>
                  <a:gd name="connsiteX3" fmla="*/ 157955 w 240091"/>
                  <a:gd name="connsiteY3" fmla="*/ 88459 h 195875"/>
                  <a:gd name="connsiteX4" fmla="*/ 132682 w 240091"/>
                  <a:gd name="connsiteY4" fmla="*/ 113734 h 195875"/>
                  <a:gd name="connsiteX5" fmla="*/ 120045 w 240091"/>
                  <a:gd name="connsiteY5" fmla="*/ 126371 h 195875"/>
                  <a:gd name="connsiteX6" fmla="*/ 75818 w 240091"/>
                  <a:gd name="connsiteY6" fmla="*/ 139008 h 195875"/>
                  <a:gd name="connsiteX7" fmla="*/ 44227 w 240091"/>
                  <a:gd name="connsiteY7" fmla="*/ 164282 h 195875"/>
                  <a:gd name="connsiteX8" fmla="*/ 37909 w 240091"/>
                  <a:gd name="connsiteY8" fmla="*/ 183238 h 195875"/>
                  <a:gd name="connsiteX9" fmla="*/ 0 w 240091"/>
                  <a:gd name="connsiteY9" fmla="*/ 195875 h 19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091" h="195875">
                    <a:moveTo>
                      <a:pt x="240091" y="0"/>
                    </a:moveTo>
                    <a:cubicBezTo>
                      <a:pt x="231667" y="10531"/>
                      <a:pt x="223839" y="21568"/>
                      <a:pt x="214818" y="31592"/>
                    </a:cubicBezTo>
                    <a:cubicBezTo>
                      <a:pt x="204856" y="42662"/>
                      <a:pt x="183227" y="63185"/>
                      <a:pt x="183227" y="63185"/>
                    </a:cubicBezTo>
                    <a:cubicBezTo>
                      <a:pt x="166379" y="113735"/>
                      <a:pt x="191651" y="54762"/>
                      <a:pt x="157955" y="88459"/>
                    </a:cubicBezTo>
                    <a:cubicBezTo>
                      <a:pt x="124256" y="122159"/>
                      <a:pt x="183226" y="96883"/>
                      <a:pt x="132682" y="113734"/>
                    </a:cubicBezTo>
                    <a:cubicBezTo>
                      <a:pt x="128470" y="117946"/>
                      <a:pt x="125153" y="123306"/>
                      <a:pt x="120045" y="126371"/>
                    </a:cubicBezTo>
                    <a:cubicBezTo>
                      <a:pt x="113573" y="130254"/>
                      <a:pt x="80535" y="137829"/>
                      <a:pt x="75818" y="139008"/>
                    </a:cubicBezTo>
                    <a:cubicBezTo>
                      <a:pt x="67210" y="144747"/>
                      <a:pt x="50228" y="154280"/>
                      <a:pt x="44227" y="164282"/>
                    </a:cubicBezTo>
                    <a:cubicBezTo>
                      <a:pt x="40800" y="169993"/>
                      <a:pt x="43329" y="179367"/>
                      <a:pt x="37909" y="183238"/>
                    </a:cubicBezTo>
                    <a:cubicBezTo>
                      <a:pt x="27070" y="190980"/>
                      <a:pt x="0" y="195875"/>
                      <a:pt x="0" y="195875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Figura a mano libera 47"/>
              <p:cNvSpPr/>
              <p:nvPr/>
            </p:nvSpPr>
            <p:spPr>
              <a:xfrm>
                <a:off x="6095209" y="1976317"/>
                <a:ext cx="87124" cy="376200"/>
              </a:xfrm>
              <a:custGeom>
                <a:avLst/>
                <a:gdLst>
                  <a:gd name="connsiteX0" fmla="*/ 11305 w 99760"/>
                  <a:gd name="connsiteY0" fmla="*/ 0 h 404433"/>
                  <a:gd name="connsiteX1" fmla="*/ 11305 w 99760"/>
                  <a:gd name="connsiteY1" fmla="*/ 233787 h 404433"/>
                  <a:gd name="connsiteX2" fmla="*/ 17624 w 99760"/>
                  <a:gd name="connsiteY2" fmla="*/ 259061 h 404433"/>
                  <a:gd name="connsiteX3" fmla="*/ 30260 w 99760"/>
                  <a:gd name="connsiteY3" fmla="*/ 284335 h 404433"/>
                  <a:gd name="connsiteX4" fmla="*/ 42896 w 99760"/>
                  <a:gd name="connsiteY4" fmla="*/ 322247 h 404433"/>
                  <a:gd name="connsiteX5" fmla="*/ 55533 w 99760"/>
                  <a:gd name="connsiteY5" fmla="*/ 360158 h 404433"/>
                  <a:gd name="connsiteX6" fmla="*/ 61851 w 99760"/>
                  <a:gd name="connsiteY6" fmla="*/ 379114 h 404433"/>
                  <a:gd name="connsiteX7" fmla="*/ 80805 w 99760"/>
                  <a:gd name="connsiteY7" fmla="*/ 391751 h 404433"/>
                  <a:gd name="connsiteX8" fmla="*/ 99760 w 99760"/>
                  <a:gd name="connsiteY8" fmla="*/ 404388 h 40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760" h="404433">
                    <a:moveTo>
                      <a:pt x="11305" y="0"/>
                    </a:moveTo>
                    <a:cubicBezTo>
                      <a:pt x="-7591" y="94489"/>
                      <a:pt x="601" y="41114"/>
                      <a:pt x="11305" y="233787"/>
                    </a:cubicBezTo>
                    <a:cubicBezTo>
                      <a:pt x="11787" y="242458"/>
                      <a:pt x="14575" y="250930"/>
                      <a:pt x="17624" y="259061"/>
                    </a:cubicBezTo>
                    <a:cubicBezTo>
                      <a:pt x="20931" y="267880"/>
                      <a:pt x="26762" y="275590"/>
                      <a:pt x="30260" y="284335"/>
                    </a:cubicBezTo>
                    <a:cubicBezTo>
                      <a:pt x="35207" y="296703"/>
                      <a:pt x="38684" y="309610"/>
                      <a:pt x="42896" y="322247"/>
                    </a:cubicBezTo>
                    <a:lnTo>
                      <a:pt x="55533" y="360158"/>
                    </a:lnTo>
                    <a:cubicBezTo>
                      <a:pt x="57639" y="366477"/>
                      <a:pt x="56309" y="375419"/>
                      <a:pt x="61851" y="379114"/>
                    </a:cubicBezTo>
                    <a:cubicBezTo>
                      <a:pt x="68169" y="383326"/>
                      <a:pt x="74876" y="387007"/>
                      <a:pt x="80805" y="391751"/>
                    </a:cubicBezTo>
                    <a:cubicBezTo>
                      <a:pt x="98462" y="405877"/>
                      <a:pt x="86237" y="404388"/>
                      <a:pt x="99760" y="404388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Figura a mano libera 48"/>
              <p:cNvSpPr/>
              <p:nvPr/>
            </p:nvSpPr>
            <p:spPr>
              <a:xfrm>
                <a:off x="6299171" y="1918553"/>
                <a:ext cx="56864" cy="297023"/>
              </a:xfrm>
              <a:custGeom>
                <a:avLst/>
                <a:gdLst>
                  <a:gd name="connsiteX0" fmla="*/ 37910 w 56864"/>
                  <a:gd name="connsiteY0" fmla="*/ 0 h 297023"/>
                  <a:gd name="connsiteX1" fmla="*/ 25273 w 56864"/>
                  <a:gd name="connsiteY1" fmla="*/ 31593 h 297023"/>
                  <a:gd name="connsiteX2" fmla="*/ 0 w 56864"/>
                  <a:gd name="connsiteY2" fmla="*/ 69504 h 297023"/>
                  <a:gd name="connsiteX3" fmla="*/ 6319 w 56864"/>
                  <a:gd name="connsiteY3" fmla="*/ 164283 h 297023"/>
                  <a:gd name="connsiteX4" fmla="*/ 18955 w 56864"/>
                  <a:gd name="connsiteY4" fmla="*/ 202194 h 297023"/>
                  <a:gd name="connsiteX5" fmla="*/ 37910 w 56864"/>
                  <a:gd name="connsiteY5" fmla="*/ 259061 h 297023"/>
                  <a:gd name="connsiteX6" fmla="*/ 44228 w 56864"/>
                  <a:gd name="connsiteY6" fmla="*/ 278017 h 297023"/>
                  <a:gd name="connsiteX7" fmla="*/ 56864 w 56864"/>
                  <a:gd name="connsiteY7" fmla="*/ 296972 h 297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64" h="297023">
                    <a:moveTo>
                      <a:pt x="37910" y="0"/>
                    </a:moveTo>
                    <a:cubicBezTo>
                      <a:pt x="33698" y="10531"/>
                      <a:pt x="31865" y="22363"/>
                      <a:pt x="25273" y="31593"/>
                    </a:cubicBezTo>
                    <a:cubicBezTo>
                      <a:pt x="-8292" y="78586"/>
                      <a:pt x="16607" y="3082"/>
                      <a:pt x="0" y="69504"/>
                    </a:cubicBezTo>
                    <a:cubicBezTo>
                      <a:pt x="2106" y="101097"/>
                      <a:pt x="1841" y="132938"/>
                      <a:pt x="6319" y="164283"/>
                    </a:cubicBezTo>
                    <a:cubicBezTo>
                      <a:pt x="8203" y="177470"/>
                      <a:pt x="14743" y="189557"/>
                      <a:pt x="18955" y="202194"/>
                    </a:cubicBezTo>
                    <a:lnTo>
                      <a:pt x="37910" y="259061"/>
                    </a:lnTo>
                    <a:lnTo>
                      <a:pt x="44228" y="278017"/>
                    </a:lnTo>
                    <a:cubicBezTo>
                      <a:pt x="51212" y="298970"/>
                      <a:pt x="43886" y="296972"/>
                      <a:pt x="56864" y="296972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Figura a mano libera 49"/>
              <p:cNvSpPr/>
              <p:nvPr/>
            </p:nvSpPr>
            <p:spPr>
              <a:xfrm>
                <a:off x="6510879" y="1909028"/>
                <a:ext cx="56863" cy="259061"/>
              </a:xfrm>
              <a:custGeom>
                <a:avLst/>
                <a:gdLst>
                  <a:gd name="connsiteX0" fmla="*/ 31590 w 56863"/>
                  <a:gd name="connsiteY0" fmla="*/ 0 h 259061"/>
                  <a:gd name="connsiteX1" fmla="*/ 6318 w 56863"/>
                  <a:gd name="connsiteY1" fmla="*/ 69504 h 259061"/>
                  <a:gd name="connsiteX2" fmla="*/ 0 w 56863"/>
                  <a:gd name="connsiteY2" fmla="*/ 94779 h 259061"/>
                  <a:gd name="connsiteX3" fmla="*/ 18954 w 56863"/>
                  <a:gd name="connsiteY3" fmla="*/ 170601 h 259061"/>
                  <a:gd name="connsiteX4" fmla="*/ 25272 w 56863"/>
                  <a:gd name="connsiteY4" fmla="*/ 189557 h 259061"/>
                  <a:gd name="connsiteX5" fmla="*/ 37909 w 56863"/>
                  <a:gd name="connsiteY5" fmla="*/ 208513 h 259061"/>
                  <a:gd name="connsiteX6" fmla="*/ 44227 w 56863"/>
                  <a:gd name="connsiteY6" fmla="*/ 227468 h 259061"/>
                  <a:gd name="connsiteX7" fmla="*/ 56863 w 56863"/>
                  <a:gd name="connsiteY7" fmla="*/ 259061 h 25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63" h="259061">
                    <a:moveTo>
                      <a:pt x="31590" y="0"/>
                    </a:moveTo>
                    <a:cubicBezTo>
                      <a:pt x="19533" y="30145"/>
                      <a:pt x="16051" y="37059"/>
                      <a:pt x="6318" y="69504"/>
                    </a:cubicBezTo>
                    <a:cubicBezTo>
                      <a:pt x="3823" y="77822"/>
                      <a:pt x="2106" y="86354"/>
                      <a:pt x="0" y="94779"/>
                    </a:cubicBezTo>
                    <a:cubicBezTo>
                      <a:pt x="8508" y="145830"/>
                      <a:pt x="2267" y="120535"/>
                      <a:pt x="18954" y="170601"/>
                    </a:cubicBezTo>
                    <a:cubicBezTo>
                      <a:pt x="21060" y="176920"/>
                      <a:pt x="21578" y="184015"/>
                      <a:pt x="25272" y="189557"/>
                    </a:cubicBezTo>
                    <a:lnTo>
                      <a:pt x="37909" y="208513"/>
                    </a:lnTo>
                    <a:cubicBezTo>
                      <a:pt x="40015" y="214831"/>
                      <a:pt x="42397" y="221064"/>
                      <a:pt x="44227" y="227468"/>
                    </a:cubicBezTo>
                    <a:cubicBezTo>
                      <a:pt x="52676" y="257040"/>
                      <a:pt x="43922" y="246118"/>
                      <a:pt x="56863" y="259061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Figura a mano libera 50"/>
              <p:cNvSpPr/>
              <p:nvPr/>
            </p:nvSpPr>
            <p:spPr>
              <a:xfrm>
                <a:off x="6182333" y="1972308"/>
                <a:ext cx="56610" cy="297023"/>
              </a:xfrm>
              <a:custGeom>
                <a:avLst/>
                <a:gdLst>
                  <a:gd name="connsiteX0" fmla="*/ 18954 w 75822"/>
                  <a:gd name="connsiteY0" fmla="*/ 0 h 334883"/>
                  <a:gd name="connsiteX1" fmla="*/ 6318 w 75822"/>
                  <a:gd name="connsiteY1" fmla="*/ 31593 h 334883"/>
                  <a:gd name="connsiteX2" fmla="*/ 0 w 75822"/>
                  <a:gd name="connsiteY2" fmla="*/ 50549 h 334883"/>
                  <a:gd name="connsiteX3" fmla="*/ 12636 w 75822"/>
                  <a:gd name="connsiteY3" fmla="*/ 139008 h 334883"/>
                  <a:gd name="connsiteX4" fmla="*/ 31591 w 75822"/>
                  <a:gd name="connsiteY4" fmla="*/ 227468 h 334883"/>
                  <a:gd name="connsiteX5" fmla="*/ 37909 w 75822"/>
                  <a:gd name="connsiteY5" fmla="*/ 246424 h 334883"/>
                  <a:gd name="connsiteX6" fmla="*/ 50545 w 75822"/>
                  <a:gd name="connsiteY6" fmla="*/ 265379 h 334883"/>
                  <a:gd name="connsiteX7" fmla="*/ 56863 w 75822"/>
                  <a:gd name="connsiteY7" fmla="*/ 284335 h 334883"/>
                  <a:gd name="connsiteX8" fmla="*/ 69500 w 75822"/>
                  <a:gd name="connsiteY8" fmla="*/ 296972 h 334883"/>
                  <a:gd name="connsiteX9" fmla="*/ 75818 w 75822"/>
                  <a:gd name="connsiteY9" fmla="*/ 334883 h 33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822" h="334883">
                    <a:moveTo>
                      <a:pt x="18954" y="0"/>
                    </a:moveTo>
                    <a:cubicBezTo>
                      <a:pt x="14742" y="10531"/>
                      <a:pt x="10300" y="20973"/>
                      <a:pt x="6318" y="31593"/>
                    </a:cubicBezTo>
                    <a:cubicBezTo>
                      <a:pt x="3980" y="37829"/>
                      <a:pt x="0" y="43889"/>
                      <a:pt x="0" y="50549"/>
                    </a:cubicBezTo>
                    <a:cubicBezTo>
                      <a:pt x="0" y="160388"/>
                      <a:pt x="943" y="88335"/>
                      <a:pt x="12636" y="139008"/>
                    </a:cubicBezTo>
                    <a:cubicBezTo>
                      <a:pt x="21353" y="176785"/>
                      <a:pt x="22335" y="195072"/>
                      <a:pt x="31591" y="227468"/>
                    </a:cubicBezTo>
                    <a:cubicBezTo>
                      <a:pt x="33421" y="233872"/>
                      <a:pt x="34931" y="240467"/>
                      <a:pt x="37909" y="246424"/>
                    </a:cubicBezTo>
                    <a:cubicBezTo>
                      <a:pt x="41305" y="253216"/>
                      <a:pt x="46333" y="259061"/>
                      <a:pt x="50545" y="265379"/>
                    </a:cubicBezTo>
                    <a:cubicBezTo>
                      <a:pt x="52651" y="271698"/>
                      <a:pt x="53436" y="278624"/>
                      <a:pt x="56863" y="284335"/>
                    </a:cubicBezTo>
                    <a:cubicBezTo>
                      <a:pt x="59928" y="289443"/>
                      <a:pt x="67153" y="291496"/>
                      <a:pt x="69500" y="296972"/>
                    </a:cubicBezTo>
                    <a:cubicBezTo>
                      <a:pt x="76231" y="312678"/>
                      <a:pt x="75818" y="321346"/>
                      <a:pt x="75818" y="334883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Figura a mano libera 51"/>
              <p:cNvSpPr/>
              <p:nvPr/>
            </p:nvSpPr>
            <p:spPr>
              <a:xfrm>
                <a:off x="8030272" y="1921453"/>
                <a:ext cx="84319" cy="473892"/>
              </a:xfrm>
              <a:custGeom>
                <a:avLst/>
                <a:gdLst>
                  <a:gd name="connsiteX0" fmla="*/ 14819 w 84319"/>
                  <a:gd name="connsiteY0" fmla="*/ 0 h 486529"/>
                  <a:gd name="connsiteX1" fmla="*/ 8500 w 84319"/>
                  <a:gd name="connsiteY1" fmla="*/ 31593 h 486529"/>
                  <a:gd name="connsiteX2" fmla="*/ 8500 w 84319"/>
                  <a:gd name="connsiteY2" fmla="*/ 303291 h 486529"/>
                  <a:gd name="connsiteX3" fmla="*/ 27455 w 84319"/>
                  <a:gd name="connsiteY3" fmla="*/ 360158 h 486529"/>
                  <a:gd name="connsiteX4" fmla="*/ 33773 w 84319"/>
                  <a:gd name="connsiteY4" fmla="*/ 385432 h 486529"/>
                  <a:gd name="connsiteX5" fmla="*/ 40091 w 84319"/>
                  <a:gd name="connsiteY5" fmla="*/ 417025 h 486529"/>
                  <a:gd name="connsiteX6" fmla="*/ 52728 w 84319"/>
                  <a:gd name="connsiteY6" fmla="*/ 435981 h 486529"/>
                  <a:gd name="connsiteX7" fmla="*/ 71682 w 84319"/>
                  <a:gd name="connsiteY7" fmla="*/ 473892 h 486529"/>
                  <a:gd name="connsiteX8" fmla="*/ 84319 w 84319"/>
                  <a:gd name="connsiteY8" fmla="*/ 486529 h 486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319" h="486529">
                    <a:moveTo>
                      <a:pt x="14819" y="0"/>
                    </a:moveTo>
                    <a:cubicBezTo>
                      <a:pt x="12713" y="10531"/>
                      <a:pt x="10019" y="20961"/>
                      <a:pt x="8500" y="31593"/>
                    </a:cubicBezTo>
                    <a:cubicBezTo>
                      <a:pt x="-5267" y="127966"/>
                      <a:pt x="-112" y="188462"/>
                      <a:pt x="8500" y="303291"/>
                    </a:cubicBezTo>
                    <a:cubicBezTo>
                      <a:pt x="9176" y="312308"/>
                      <a:pt x="23959" y="346172"/>
                      <a:pt x="27455" y="360158"/>
                    </a:cubicBezTo>
                    <a:cubicBezTo>
                      <a:pt x="29561" y="368583"/>
                      <a:pt x="31889" y="376955"/>
                      <a:pt x="33773" y="385432"/>
                    </a:cubicBezTo>
                    <a:cubicBezTo>
                      <a:pt x="36103" y="395916"/>
                      <a:pt x="36320" y="406969"/>
                      <a:pt x="40091" y="417025"/>
                    </a:cubicBezTo>
                    <a:cubicBezTo>
                      <a:pt x="42757" y="424136"/>
                      <a:pt x="48516" y="429662"/>
                      <a:pt x="52728" y="435981"/>
                    </a:cubicBezTo>
                    <a:cubicBezTo>
                      <a:pt x="59401" y="456000"/>
                      <a:pt x="57686" y="456395"/>
                      <a:pt x="71682" y="473892"/>
                    </a:cubicBezTo>
                    <a:cubicBezTo>
                      <a:pt x="75403" y="478544"/>
                      <a:pt x="84319" y="486529"/>
                      <a:pt x="84319" y="486529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Figura a mano libera 52"/>
              <p:cNvSpPr/>
              <p:nvPr/>
            </p:nvSpPr>
            <p:spPr>
              <a:xfrm>
                <a:off x="8186146" y="1951042"/>
                <a:ext cx="38965" cy="353839"/>
              </a:xfrm>
              <a:custGeom>
                <a:avLst/>
                <a:gdLst>
                  <a:gd name="connsiteX0" fmla="*/ 7374 w 38965"/>
                  <a:gd name="connsiteY0" fmla="*/ 0 h 353839"/>
                  <a:gd name="connsiteX1" fmla="*/ 7374 w 38965"/>
                  <a:gd name="connsiteY1" fmla="*/ 164283 h 353839"/>
                  <a:gd name="connsiteX2" fmla="*/ 13693 w 38965"/>
                  <a:gd name="connsiteY2" fmla="*/ 259061 h 353839"/>
                  <a:gd name="connsiteX3" fmla="*/ 26329 w 38965"/>
                  <a:gd name="connsiteY3" fmla="*/ 296972 h 353839"/>
                  <a:gd name="connsiteX4" fmla="*/ 32647 w 38965"/>
                  <a:gd name="connsiteY4" fmla="*/ 322246 h 353839"/>
                  <a:gd name="connsiteX5" fmla="*/ 38965 w 38965"/>
                  <a:gd name="connsiteY5" fmla="*/ 353839 h 35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965" h="353839">
                    <a:moveTo>
                      <a:pt x="7374" y="0"/>
                    </a:moveTo>
                    <a:cubicBezTo>
                      <a:pt x="-4391" y="82360"/>
                      <a:pt x="-319" y="33503"/>
                      <a:pt x="7374" y="164283"/>
                    </a:cubicBezTo>
                    <a:cubicBezTo>
                      <a:pt x="9233" y="195891"/>
                      <a:pt x="9215" y="227716"/>
                      <a:pt x="13693" y="259061"/>
                    </a:cubicBezTo>
                    <a:cubicBezTo>
                      <a:pt x="15577" y="272248"/>
                      <a:pt x="23099" y="284049"/>
                      <a:pt x="26329" y="296972"/>
                    </a:cubicBezTo>
                    <a:cubicBezTo>
                      <a:pt x="28435" y="305397"/>
                      <a:pt x="30763" y="313769"/>
                      <a:pt x="32647" y="322246"/>
                    </a:cubicBezTo>
                    <a:cubicBezTo>
                      <a:pt x="34977" y="332730"/>
                      <a:pt x="38965" y="353839"/>
                      <a:pt x="38965" y="353839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Figura a mano libera 53"/>
              <p:cNvSpPr/>
              <p:nvPr/>
            </p:nvSpPr>
            <p:spPr>
              <a:xfrm>
                <a:off x="8559719" y="2037498"/>
                <a:ext cx="151637" cy="296972"/>
              </a:xfrm>
              <a:custGeom>
                <a:avLst/>
                <a:gdLst>
                  <a:gd name="connsiteX0" fmla="*/ 139000 w 151637"/>
                  <a:gd name="connsiteY0" fmla="*/ 0 h 296972"/>
                  <a:gd name="connsiteX1" fmla="*/ 145319 w 151637"/>
                  <a:gd name="connsiteY1" fmla="*/ 31593 h 296972"/>
                  <a:gd name="connsiteX2" fmla="*/ 151637 w 151637"/>
                  <a:gd name="connsiteY2" fmla="*/ 56867 h 296972"/>
                  <a:gd name="connsiteX3" fmla="*/ 132682 w 151637"/>
                  <a:gd name="connsiteY3" fmla="*/ 145327 h 296972"/>
                  <a:gd name="connsiteX4" fmla="*/ 126364 w 151637"/>
                  <a:gd name="connsiteY4" fmla="*/ 164282 h 296972"/>
                  <a:gd name="connsiteX5" fmla="*/ 120046 w 151637"/>
                  <a:gd name="connsiteY5" fmla="*/ 183238 h 296972"/>
                  <a:gd name="connsiteX6" fmla="*/ 107409 w 151637"/>
                  <a:gd name="connsiteY6" fmla="*/ 195875 h 296972"/>
                  <a:gd name="connsiteX7" fmla="*/ 82137 w 151637"/>
                  <a:gd name="connsiteY7" fmla="*/ 233786 h 296972"/>
                  <a:gd name="connsiteX8" fmla="*/ 69500 w 151637"/>
                  <a:gd name="connsiteY8" fmla="*/ 246423 h 296972"/>
                  <a:gd name="connsiteX9" fmla="*/ 63182 w 151637"/>
                  <a:gd name="connsiteY9" fmla="*/ 265379 h 296972"/>
                  <a:gd name="connsiteX10" fmla="*/ 25273 w 151637"/>
                  <a:gd name="connsiteY10" fmla="*/ 278016 h 296972"/>
                  <a:gd name="connsiteX11" fmla="*/ 0 w 151637"/>
                  <a:gd name="connsiteY11" fmla="*/ 296972 h 29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1637" h="296972">
                    <a:moveTo>
                      <a:pt x="139000" y="0"/>
                    </a:moveTo>
                    <a:cubicBezTo>
                      <a:pt x="141106" y="10531"/>
                      <a:pt x="142989" y="21109"/>
                      <a:pt x="145319" y="31593"/>
                    </a:cubicBezTo>
                    <a:cubicBezTo>
                      <a:pt x="147203" y="40070"/>
                      <a:pt x="151637" y="48183"/>
                      <a:pt x="151637" y="56867"/>
                    </a:cubicBezTo>
                    <a:cubicBezTo>
                      <a:pt x="151637" y="96722"/>
                      <a:pt x="144436" y="110063"/>
                      <a:pt x="132682" y="145327"/>
                    </a:cubicBezTo>
                    <a:lnTo>
                      <a:pt x="126364" y="164282"/>
                    </a:lnTo>
                    <a:cubicBezTo>
                      <a:pt x="124258" y="170601"/>
                      <a:pt x="124756" y="178528"/>
                      <a:pt x="120046" y="183238"/>
                    </a:cubicBezTo>
                    <a:cubicBezTo>
                      <a:pt x="115834" y="187450"/>
                      <a:pt x="110983" y="191109"/>
                      <a:pt x="107409" y="195875"/>
                    </a:cubicBezTo>
                    <a:cubicBezTo>
                      <a:pt x="98297" y="208025"/>
                      <a:pt x="92876" y="223047"/>
                      <a:pt x="82137" y="233786"/>
                    </a:cubicBezTo>
                    <a:lnTo>
                      <a:pt x="69500" y="246423"/>
                    </a:lnTo>
                    <a:cubicBezTo>
                      <a:pt x="67394" y="252742"/>
                      <a:pt x="68602" y="261508"/>
                      <a:pt x="63182" y="265379"/>
                    </a:cubicBezTo>
                    <a:cubicBezTo>
                      <a:pt x="52343" y="273121"/>
                      <a:pt x="25273" y="278016"/>
                      <a:pt x="25273" y="278016"/>
                    </a:cubicBezTo>
                    <a:cubicBezTo>
                      <a:pt x="3840" y="292305"/>
                      <a:pt x="11687" y="285283"/>
                      <a:pt x="0" y="296972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Figura a mano libera 54"/>
              <p:cNvSpPr/>
              <p:nvPr/>
            </p:nvSpPr>
            <p:spPr>
              <a:xfrm>
                <a:off x="8427621" y="1948944"/>
                <a:ext cx="13417" cy="334883"/>
              </a:xfrm>
              <a:custGeom>
                <a:avLst/>
                <a:gdLst>
                  <a:gd name="connsiteX0" fmla="*/ 13417 w 13417"/>
                  <a:gd name="connsiteY0" fmla="*/ 0 h 334883"/>
                  <a:gd name="connsiteX1" fmla="*/ 780 w 13417"/>
                  <a:gd name="connsiteY1" fmla="*/ 82141 h 334883"/>
                  <a:gd name="connsiteX2" fmla="*/ 780 w 13417"/>
                  <a:gd name="connsiteY2" fmla="*/ 334883 h 33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17" h="334883">
                    <a:moveTo>
                      <a:pt x="13417" y="0"/>
                    </a:moveTo>
                    <a:cubicBezTo>
                      <a:pt x="8270" y="25735"/>
                      <a:pt x="1314" y="56525"/>
                      <a:pt x="780" y="82141"/>
                    </a:cubicBezTo>
                    <a:cubicBezTo>
                      <a:pt x="-975" y="166370"/>
                      <a:pt x="780" y="250636"/>
                      <a:pt x="780" y="334883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Figura a mano libera 55"/>
              <p:cNvSpPr/>
              <p:nvPr/>
            </p:nvSpPr>
            <p:spPr>
              <a:xfrm>
                <a:off x="2995466" y="2021090"/>
                <a:ext cx="87917" cy="331426"/>
              </a:xfrm>
              <a:custGeom>
                <a:avLst/>
                <a:gdLst>
                  <a:gd name="connsiteX0" fmla="*/ 75818 w 75818"/>
                  <a:gd name="connsiteY0" fmla="*/ 0 h 322246"/>
                  <a:gd name="connsiteX1" fmla="*/ 44227 w 75818"/>
                  <a:gd name="connsiteY1" fmla="*/ 18955 h 322246"/>
                  <a:gd name="connsiteX2" fmla="*/ 12636 w 75818"/>
                  <a:gd name="connsiteY2" fmla="*/ 50548 h 322246"/>
                  <a:gd name="connsiteX3" fmla="*/ 6318 w 75818"/>
                  <a:gd name="connsiteY3" fmla="*/ 94778 h 322246"/>
                  <a:gd name="connsiteX4" fmla="*/ 0 w 75818"/>
                  <a:gd name="connsiteY4" fmla="*/ 120052 h 322246"/>
                  <a:gd name="connsiteX5" fmla="*/ 6318 w 75818"/>
                  <a:gd name="connsiteY5" fmla="*/ 233786 h 322246"/>
                  <a:gd name="connsiteX6" fmla="*/ 25273 w 75818"/>
                  <a:gd name="connsiteY6" fmla="*/ 303290 h 322246"/>
                  <a:gd name="connsiteX7" fmla="*/ 31591 w 75818"/>
                  <a:gd name="connsiteY7" fmla="*/ 322246 h 32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818" h="322246">
                    <a:moveTo>
                      <a:pt x="75818" y="0"/>
                    </a:moveTo>
                    <a:cubicBezTo>
                      <a:pt x="65288" y="6318"/>
                      <a:pt x="53816" y="11283"/>
                      <a:pt x="44227" y="18955"/>
                    </a:cubicBezTo>
                    <a:cubicBezTo>
                      <a:pt x="32598" y="28259"/>
                      <a:pt x="12636" y="50548"/>
                      <a:pt x="12636" y="50548"/>
                    </a:cubicBezTo>
                    <a:cubicBezTo>
                      <a:pt x="10530" y="65291"/>
                      <a:pt x="8982" y="80125"/>
                      <a:pt x="6318" y="94778"/>
                    </a:cubicBezTo>
                    <a:cubicBezTo>
                      <a:pt x="4765" y="103322"/>
                      <a:pt x="0" y="111368"/>
                      <a:pt x="0" y="120052"/>
                    </a:cubicBezTo>
                    <a:cubicBezTo>
                      <a:pt x="0" y="158022"/>
                      <a:pt x="3029" y="195959"/>
                      <a:pt x="6318" y="233786"/>
                    </a:cubicBezTo>
                    <a:cubicBezTo>
                      <a:pt x="8420" y="257956"/>
                      <a:pt x="17710" y="280599"/>
                      <a:pt x="25273" y="303290"/>
                    </a:cubicBezTo>
                    <a:lnTo>
                      <a:pt x="31591" y="322246"/>
                    </a:lnTo>
                  </a:path>
                </a:pathLst>
              </a:cu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pic>
        <p:nvPicPr>
          <p:cNvPr id="57" name="Immagine 15" descr="scala_risultati.png">
            <a:extLst>
              <a:ext uri="{FF2B5EF4-FFF2-40B4-BE49-F238E27FC236}">
                <a16:creationId xmlns:a16="http://schemas.microsoft.com/office/drawing/2014/main" id="{B93D1350-2A80-4BE0-9DE2-A8E946A98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64234" r="11973" b="3024"/>
          <a:stretch/>
        </p:blipFill>
        <p:spPr>
          <a:xfrm>
            <a:off x="3414059" y="5576419"/>
            <a:ext cx="2315883" cy="88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F6FA0-0040-4FE2-A8A5-B09D7574D74D}"/>
              </a:ext>
            </a:extLst>
          </p:cNvPr>
          <p:cNvSpPr txBox="1"/>
          <p:nvPr/>
        </p:nvSpPr>
        <p:spPr>
          <a:xfrm>
            <a:off x="212649" y="2149134"/>
            <a:ext cx="22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D9330E-B419-4E1B-80D3-FA576CD5B6F7}"/>
              </a:ext>
            </a:extLst>
          </p:cNvPr>
          <p:cNvSpPr txBox="1"/>
          <p:nvPr/>
        </p:nvSpPr>
        <p:spPr>
          <a:xfrm>
            <a:off x="482274" y="1790342"/>
            <a:ext cx="22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807EB2-B521-4A85-8917-E7082B019754}"/>
              </a:ext>
            </a:extLst>
          </p:cNvPr>
          <p:cNvSpPr txBox="1"/>
          <p:nvPr/>
        </p:nvSpPr>
        <p:spPr>
          <a:xfrm>
            <a:off x="688365" y="1656272"/>
            <a:ext cx="2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3AFBF7C-B075-42E7-81AE-B7DF4909E185}"/>
              </a:ext>
            </a:extLst>
          </p:cNvPr>
          <p:cNvSpPr txBox="1"/>
          <p:nvPr/>
        </p:nvSpPr>
        <p:spPr>
          <a:xfrm>
            <a:off x="947473" y="1565875"/>
            <a:ext cx="2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176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A7399-13E5-E542-BCA6-EEDB50E08FF0}" type="slidenum">
              <a:rPr lang="it-IT" smtClean="0"/>
              <a:t>9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0" y="460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0000FF"/>
                </a:solidFill>
              </a:rPr>
              <a:t>VON MISES STRESS DISTRIBUTION PER TYPE OF ARCH 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C2D855-7316-4468-8396-BAEEFBE7B182}"/>
              </a:ext>
            </a:extLst>
          </p:cNvPr>
          <p:cNvGrpSpPr/>
          <p:nvPr/>
        </p:nvGrpSpPr>
        <p:grpSpPr>
          <a:xfrm>
            <a:off x="308296" y="1005637"/>
            <a:ext cx="8527407" cy="4320374"/>
            <a:chOff x="308296" y="1529512"/>
            <a:chExt cx="8527407" cy="4320374"/>
          </a:xfrm>
        </p:grpSpPr>
        <p:pic>
          <p:nvPicPr>
            <p:cNvPr id="7" name="Immagine 6" descr="VonMisesCasiTipoTERZO_ConLANDINGZON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2" t="7370" r="2030" b="4105"/>
            <a:stretch/>
          </p:blipFill>
          <p:spPr>
            <a:xfrm>
              <a:off x="308296" y="1529512"/>
              <a:ext cx="8527407" cy="3798975"/>
            </a:xfrm>
            <a:prstGeom prst="rect">
              <a:avLst/>
            </a:prstGeom>
          </p:spPr>
        </p:pic>
        <p:grpSp>
          <p:nvGrpSpPr>
            <p:cNvPr id="8" name="Gruppo 7"/>
            <p:cNvGrpSpPr/>
            <p:nvPr/>
          </p:nvGrpSpPr>
          <p:grpSpPr>
            <a:xfrm>
              <a:off x="489106" y="5480554"/>
              <a:ext cx="8165788" cy="369332"/>
              <a:chOff x="502439" y="4074363"/>
              <a:chExt cx="8165788" cy="369332"/>
            </a:xfrm>
          </p:grpSpPr>
          <p:sp>
            <p:nvSpPr>
              <p:cNvPr id="9" name="CasellaDiTesto 8"/>
              <p:cNvSpPr txBox="1"/>
              <p:nvPr/>
            </p:nvSpPr>
            <p:spPr>
              <a:xfrm>
                <a:off x="502439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P1_T3</a:t>
                </a:r>
              </a:p>
            </p:txBody>
          </p:sp>
          <p:sp>
            <p:nvSpPr>
              <p:cNvPr id="10" name="CasellaDiTesto 9"/>
              <p:cNvSpPr txBox="1"/>
              <p:nvPr/>
            </p:nvSpPr>
            <p:spPr>
              <a:xfrm>
                <a:off x="2293994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P2_T3</a:t>
                </a:r>
              </a:p>
            </p:txBody>
          </p:sp>
          <p:sp>
            <p:nvSpPr>
              <p:cNvPr id="11" name="CasellaDiTesto 10"/>
              <p:cNvSpPr txBox="1"/>
              <p:nvPr/>
            </p:nvSpPr>
            <p:spPr>
              <a:xfrm>
                <a:off x="3954690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P3_T3</a:t>
                </a:r>
              </a:p>
            </p:txBody>
          </p:sp>
          <p:sp>
            <p:nvSpPr>
              <p:cNvPr id="12" name="CasellaDiTesto 11"/>
              <p:cNvSpPr txBox="1"/>
              <p:nvPr/>
            </p:nvSpPr>
            <p:spPr>
              <a:xfrm>
                <a:off x="5915025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P4_T3</a:t>
                </a:r>
              </a:p>
            </p:txBody>
          </p:sp>
          <p:sp>
            <p:nvSpPr>
              <p:cNvPr id="13" name="CasellaDiTesto 12"/>
              <p:cNvSpPr txBox="1"/>
              <p:nvPr/>
            </p:nvSpPr>
            <p:spPr>
              <a:xfrm>
                <a:off x="7808440" y="4074363"/>
                <a:ext cx="85978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it-IT" b="1" dirty="0"/>
                  <a:t>P5_T3</a:t>
                </a:r>
              </a:p>
            </p:txBody>
          </p:sp>
        </p:grpSp>
        <p:sp>
          <p:nvSpPr>
            <p:cNvPr id="14" name="Figura a mano libera 13"/>
            <p:cNvSpPr/>
            <p:nvPr/>
          </p:nvSpPr>
          <p:spPr>
            <a:xfrm>
              <a:off x="546388" y="1840942"/>
              <a:ext cx="221509" cy="167358"/>
            </a:xfrm>
            <a:custGeom>
              <a:avLst/>
              <a:gdLst>
                <a:gd name="connsiteX0" fmla="*/ 0 w 221509"/>
                <a:gd name="connsiteY0" fmla="*/ 0 h 167358"/>
                <a:gd name="connsiteX1" fmla="*/ 39379 w 221509"/>
                <a:gd name="connsiteY1" fmla="*/ 24611 h 167358"/>
                <a:gd name="connsiteX2" fmla="*/ 68914 w 221509"/>
                <a:gd name="connsiteY2" fmla="*/ 44300 h 167358"/>
                <a:gd name="connsiteX3" fmla="*/ 83681 w 221509"/>
                <a:gd name="connsiteY3" fmla="*/ 54145 h 167358"/>
                <a:gd name="connsiteX4" fmla="*/ 98448 w 221509"/>
                <a:gd name="connsiteY4" fmla="*/ 63990 h 167358"/>
                <a:gd name="connsiteX5" fmla="*/ 118138 w 221509"/>
                <a:gd name="connsiteY5" fmla="*/ 78757 h 167358"/>
                <a:gd name="connsiteX6" fmla="*/ 147672 w 221509"/>
                <a:gd name="connsiteY6" fmla="*/ 98446 h 167358"/>
                <a:gd name="connsiteX7" fmla="*/ 162440 w 221509"/>
                <a:gd name="connsiteY7" fmla="*/ 113213 h 167358"/>
                <a:gd name="connsiteX8" fmla="*/ 191974 w 221509"/>
                <a:gd name="connsiteY8" fmla="*/ 132902 h 167358"/>
                <a:gd name="connsiteX9" fmla="*/ 201819 w 221509"/>
                <a:gd name="connsiteY9" fmla="*/ 147669 h 167358"/>
                <a:gd name="connsiteX10" fmla="*/ 221509 w 221509"/>
                <a:gd name="connsiteY10" fmla="*/ 167358 h 16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509" h="167358">
                  <a:moveTo>
                    <a:pt x="0" y="0"/>
                  </a:moveTo>
                  <a:cubicBezTo>
                    <a:pt x="74192" y="59352"/>
                    <a:pt x="-7840" y="-1620"/>
                    <a:pt x="39379" y="24611"/>
                  </a:cubicBezTo>
                  <a:cubicBezTo>
                    <a:pt x="49722" y="30357"/>
                    <a:pt x="59069" y="37737"/>
                    <a:pt x="68914" y="44300"/>
                  </a:cubicBezTo>
                  <a:lnTo>
                    <a:pt x="83681" y="54145"/>
                  </a:lnTo>
                  <a:cubicBezTo>
                    <a:pt x="88603" y="57427"/>
                    <a:pt x="93715" y="60440"/>
                    <a:pt x="98448" y="63990"/>
                  </a:cubicBezTo>
                  <a:cubicBezTo>
                    <a:pt x="105011" y="68912"/>
                    <a:pt x="111417" y="74052"/>
                    <a:pt x="118138" y="78757"/>
                  </a:cubicBezTo>
                  <a:cubicBezTo>
                    <a:pt x="127831" y="85542"/>
                    <a:pt x="139305" y="90080"/>
                    <a:pt x="147672" y="98446"/>
                  </a:cubicBezTo>
                  <a:cubicBezTo>
                    <a:pt x="152595" y="103368"/>
                    <a:pt x="156945" y="108939"/>
                    <a:pt x="162440" y="113213"/>
                  </a:cubicBezTo>
                  <a:cubicBezTo>
                    <a:pt x="171780" y="120477"/>
                    <a:pt x="191974" y="132902"/>
                    <a:pt x="191974" y="132902"/>
                  </a:cubicBezTo>
                  <a:cubicBezTo>
                    <a:pt x="195256" y="137824"/>
                    <a:pt x="197636" y="143486"/>
                    <a:pt x="201819" y="147669"/>
                  </a:cubicBezTo>
                  <a:cubicBezTo>
                    <a:pt x="225580" y="171429"/>
                    <a:pt x="210255" y="144853"/>
                    <a:pt x="221509" y="16735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Figura a mano libera 14"/>
            <p:cNvSpPr/>
            <p:nvPr/>
          </p:nvSpPr>
          <p:spPr>
            <a:xfrm>
              <a:off x="777741" y="1732651"/>
              <a:ext cx="24613" cy="251037"/>
            </a:xfrm>
            <a:custGeom>
              <a:avLst/>
              <a:gdLst>
                <a:gd name="connsiteX0" fmla="*/ 24613 w 24613"/>
                <a:gd name="connsiteY0" fmla="*/ 0 h 251037"/>
                <a:gd name="connsiteX1" fmla="*/ 9845 w 24613"/>
                <a:gd name="connsiteY1" fmla="*/ 24612 h 251037"/>
                <a:gd name="connsiteX2" fmla="*/ 0 w 24613"/>
                <a:gd name="connsiteY2" fmla="*/ 73835 h 251037"/>
                <a:gd name="connsiteX3" fmla="*/ 4923 w 24613"/>
                <a:gd name="connsiteY3" fmla="*/ 142747 h 251037"/>
                <a:gd name="connsiteX4" fmla="*/ 14768 w 24613"/>
                <a:gd name="connsiteY4" fmla="*/ 191970 h 251037"/>
                <a:gd name="connsiteX5" fmla="*/ 19690 w 24613"/>
                <a:gd name="connsiteY5" fmla="*/ 216581 h 251037"/>
                <a:gd name="connsiteX6" fmla="*/ 19690 w 24613"/>
                <a:gd name="connsiteY6" fmla="*/ 251037 h 25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3" h="251037">
                  <a:moveTo>
                    <a:pt x="24613" y="0"/>
                  </a:moveTo>
                  <a:cubicBezTo>
                    <a:pt x="19690" y="8204"/>
                    <a:pt x="13731" y="15869"/>
                    <a:pt x="9845" y="24612"/>
                  </a:cubicBezTo>
                  <a:cubicBezTo>
                    <a:pt x="5930" y="33420"/>
                    <a:pt x="978" y="67966"/>
                    <a:pt x="0" y="73835"/>
                  </a:cubicBezTo>
                  <a:cubicBezTo>
                    <a:pt x="1641" y="96806"/>
                    <a:pt x="2066" y="119896"/>
                    <a:pt x="4923" y="142747"/>
                  </a:cubicBezTo>
                  <a:cubicBezTo>
                    <a:pt x="6999" y="159350"/>
                    <a:pt x="11486" y="175562"/>
                    <a:pt x="14768" y="191970"/>
                  </a:cubicBezTo>
                  <a:cubicBezTo>
                    <a:pt x="16409" y="200174"/>
                    <a:pt x="19690" y="208215"/>
                    <a:pt x="19690" y="216581"/>
                  </a:cubicBezTo>
                  <a:lnTo>
                    <a:pt x="19690" y="251037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Figura a mano libera 15"/>
            <p:cNvSpPr/>
            <p:nvPr/>
          </p:nvSpPr>
          <p:spPr>
            <a:xfrm>
              <a:off x="935259" y="1811408"/>
              <a:ext cx="88603" cy="201814"/>
            </a:xfrm>
            <a:custGeom>
              <a:avLst/>
              <a:gdLst>
                <a:gd name="connsiteX0" fmla="*/ 88603 w 88603"/>
                <a:gd name="connsiteY0" fmla="*/ 0 h 201814"/>
                <a:gd name="connsiteX1" fmla="*/ 68914 w 88603"/>
                <a:gd name="connsiteY1" fmla="*/ 24611 h 201814"/>
                <a:gd name="connsiteX2" fmla="*/ 54146 w 88603"/>
                <a:gd name="connsiteY2" fmla="*/ 29534 h 201814"/>
                <a:gd name="connsiteX3" fmla="*/ 44301 w 88603"/>
                <a:gd name="connsiteY3" fmla="*/ 59068 h 201814"/>
                <a:gd name="connsiteX4" fmla="*/ 24612 w 88603"/>
                <a:gd name="connsiteY4" fmla="*/ 88601 h 201814"/>
                <a:gd name="connsiteX5" fmla="*/ 19689 w 88603"/>
                <a:gd name="connsiteY5" fmla="*/ 103368 h 201814"/>
                <a:gd name="connsiteX6" fmla="*/ 0 w 88603"/>
                <a:gd name="connsiteY6" fmla="*/ 147669 h 201814"/>
                <a:gd name="connsiteX7" fmla="*/ 0 w 88603"/>
                <a:gd name="connsiteY7" fmla="*/ 201814 h 20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03" h="201814">
                  <a:moveTo>
                    <a:pt x="88603" y="0"/>
                  </a:moveTo>
                  <a:cubicBezTo>
                    <a:pt x="82040" y="8204"/>
                    <a:pt x="76891" y="17774"/>
                    <a:pt x="68914" y="24611"/>
                  </a:cubicBezTo>
                  <a:cubicBezTo>
                    <a:pt x="64974" y="27988"/>
                    <a:pt x="57162" y="25312"/>
                    <a:pt x="54146" y="29534"/>
                  </a:cubicBezTo>
                  <a:cubicBezTo>
                    <a:pt x="48114" y="37978"/>
                    <a:pt x="50057" y="50434"/>
                    <a:pt x="44301" y="59068"/>
                  </a:cubicBezTo>
                  <a:cubicBezTo>
                    <a:pt x="37738" y="68912"/>
                    <a:pt x="28354" y="77377"/>
                    <a:pt x="24612" y="88601"/>
                  </a:cubicBezTo>
                  <a:cubicBezTo>
                    <a:pt x="22971" y="93523"/>
                    <a:pt x="22009" y="98727"/>
                    <a:pt x="19689" y="103368"/>
                  </a:cubicBezTo>
                  <a:cubicBezTo>
                    <a:pt x="10768" y="121210"/>
                    <a:pt x="0" y="122275"/>
                    <a:pt x="0" y="147669"/>
                  </a:cubicBezTo>
                  <a:lnTo>
                    <a:pt x="0" y="201814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Figura a mano libera 16"/>
            <p:cNvSpPr/>
            <p:nvPr/>
          </p:nvSpPr>
          <p:spPr>
            <a:xfrm>
              <a:off x="1009095" y="1904932"/>
              <a:ext cx="103371" cy="172280"/>
            </a:xfrm>
            <a:custGeom>
              <a:avLst/>
              <a:gdLst>
                <a:gd name="connsiteX0" fmla="*/ 103371 w 103371"/>
                <a:gd name="connsiteY0" fmla="*/ 0 h 172280"/>
                <a:gd name="connsiteX1" fmla="*/ 78759 w 103371"/>
                <a:gd name="connsiteY1" fmla="*/ 4922 h 172280"/>
                <a:gd name="connsiteX2" fmla="*/ 68914 w 103371"/>
                <a:gd name="connsiteY2" fmla="*/ 19689 h 172280"/>
                <a:gd name="connsiteX3" fmla="*/ 54147 w 103371"/>
                <a:gd name="connsiteY3" fmla="*/ 34456 h 172280"/>
                <a:gd name="connsiteX4" fmla="*/ 34457 w 103371"/>
                <a:gd name="connsiteY4" fmla="*/ 63990 h 172280"/>
                <a:gd name="connsiteX5" fmla="*/ 24612 w 103371"/>
                <a:gd name="connsiteY5" fmla="*/ 98446 h 172280"/>
                <a:gd name="connsiteX6" fmla="*/ 14767 w 103371"/>
                <a:gd name="connsiteY6" fmla="*/ 113213 h 172280"/>
                <a:gd name="connsiteX7" fmla="*/ 4922 w 103371"/>
                <a:gd name="connsiteY7" fmla="*/ 142746 h 172280"/>
                <a:gd name="connsiteX8" fmla="*/ 0 w 103371"/>
                <a:gd name="connsiteY8" fmla="*/ 157513 h 172280"/>
                <a:gd name="connsiteX9" fmla="*/ 0 w 103371"/>
                <a:gd name="connsiteY9" fmla="*/ 172280 h 17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71" h="172280">
                  <a:moveTo>
                    <a:pt x="103371" y="0"/>
                  </a:moveTo>
                  <a:cubicBezTo>
                    <a:pt x="95167" y="1641"/>
                    <a:pt x="86023" y="771"/>
                    <a:pt x="78759" y="4922"/>
                  </a:cubicBezTo>
                  <a:cubicBezTo>
                    <a:pt x="73622" y="7857"/>
                    <a:pt x="72701" y="15144"/>
                    <a:pt x="68914" y="19689"/>
                  </a:cubicBezTo>
                  <a:cubicBezTo>
                    <a:pt x="64457" y="25037"/>
                    <a:pt x="59069" y="29534"/>
                    <a:pt x="54147" y="34456"/>
                  </a:cubicBezTo>
                  <a:cubicBezTo>
                    <a:pt x="42442" y="69567"/>
                    <a:pt x="59038" y="27121"/>
                    <a:pt x="34457" y="63990"/>
                  </a:cubicBezTo>
                  <a:cubicBezTo>
                    <a:pt x="30621" y="69744"/>
                    <a:pt x="26585" y="93843"/>
                    <a:pt x="24612" y="98446"/>
                  </a:cubicBezTo>
                  <a:cubicBezTo>
                    <a:pt x="22282" y="103884"/>
                    <a:pt x="18049" y="108291"/>
                    <a:pt x="14767" y="113213"/>
                  </a:cubicBezTo>
                  <a:lnTo>
                    <a:pt x="4922" y="142746"/>
                  </a:lnTo>
                  <a:cubicBezTo>
                    <a:pt x="3281" y="147668"/>
                    <a:pt x="0" y="152324"/>
                    <a:pt x="0" y="157513"/>
                  </a:cubicBezTo>
                  <a:lnTo>
                    <a:pt x="0" y="172280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Figura a mano libera 17"/>
            <p:cNvSpPr/>
            <p:nvPr/>
          </p:nvSpPr>
          <p:spPr>
            <a:xfrm>
              <a:off x="2136328" y="1993533"/>
              <a:ext cx="221508" cy="216593"/>
            </a:xfrm>
            <a:custGeom>
              <a:avLst/>
              <a:gdLst>
                <a:gd name="connsiteX0" fmla="*/ 0 w 221508"/>
                <a:gd name="connsiteY0" fmla="*/ 0 h 216593"/>
                <a:gd name="connsiteX1" fmla="*/ 24612 w 221508"/>
                <a:gd name="connsiteY1" fmla="*/ 4922 h 216593"/>
                <a:gd name="connsiteX2" fmla="*/ 39379 w 221508"/>
                <a:gd name="connsiteY2" fmla="*/ 14767 h 216593"/>
                <a:gd name="connsiteX3" fmla="*/ 54146 w 221508"/>
                <a:gd name="connsiteY3" fmla="*/ 19689 h 216593"/>
                <a:gd name="connsiteX4" fmla="*/ 83681 w 221508"/>
                <a:gd name="connsiteY4" fmla="*/ 34456 h 216593"/>
                <a:gd name="connsiteX5" fmla="*/ 113215 w 221508"/>
                <a:gd name="connsiteY5" fmla="*/ 59068 h 216593"/>
                <a:gd name="connsiteX6" fmla="*/ 142750 w 221508"/>
                <a:gd name="connsiteY6" fmla="*/ 78757 h 216593"/>
                <a:gd name="connsiteX7" fmla="*/ 152595 w 221508"/>
                <a:gd name="connsiteY7" fmla="*/ 93524 h 216593"/>
                <a:gd name="connsiteX8" fmla="*/ 182129 w 221508"/>
                <a:gd name="connsiteY8" fmla="*/ 123058 h 216593"/>
                <a:gd name="connsiteX9" fmla="*/ 187052 w 221508"/>
                <a:gd name="connsiteY9" fmla="*/ 137825 h 216593"/>
                <a:gd name="connsiteX10" fmla="*/ 196896 w 221508"/>
                <a:gd name="connsiteY10" fmla="*/ 172281 h 216593"/>
                <a:gd name="connsiteX11" fmla="*/ 206741 w 221508"/>
                <a:gd name="connsiteY11" fmla="*/ 187048 h 216593"/>
                <a:gd name="connsiteX12" fmla="*/ 221508 w 221508"/>
                <a:gd name="connsiteY12" fmla="*/ 216581 h 21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508" h="216593">
                  <a:moveTo>
                    <a:pt x="0" y="0"/>
                  </a:moveTo>
                  <a:cubicBezTo>
                    <a:pt x="8204" y="1641"/>
                    <a:pt x="16778" y="1984"/>
                    <a:pt x="24612" y="4922"/>
                  </a:cubicBezTo>
                  <a:cubicBezTo>
                    <a:pt x="30151" y="6999"/>
                    <a:pt x="34088" y="12121"/>
                    <a:pt x="39379" y="14767"/>
                  </a:cubicBezTo>
                  <a:cubicBezTo>
                    <a:pt x="44020" y="17087"/>
                    <a:pt x="49224" y="18048"/>
                    <a:pt x="54146" y="19689"/>
                  </a:cubicBezTo>
                  <a:cubicBezTo>
                    <a:pt x="96475" y="47908"/>
                    <a:pt x="42916" y="14074"/>
                    <a:pt x="83681" y="34456"/>
                  </a:cubicBezTo>
                  <a:cubicBezTo>
                    <a:pt x="104788" y="45010"/>
                    <a:pt x="93620" y="43828"/>
                    <a:pt x="113215" y="59068"/>
                  </a:cubicBezTo>
                  <a:cubicBezTo>
                    <a:pt x="122555" y="66332"/>
                    <a:pt x="142750" y="78757"/>
                    <a:pt x="142750" y="78757"/>
                  </a:cubicBezTo>
                  <a:cubicBezTo>
                    <a:pt x="146032" y="83679"/>
                    <a:pt x="148665" y="89102"/>
                    <a:pt x="152595" y="93524"/>
                  </a:cubicBezTo>
                  <a:cubicBezTo>
                    <a:pt x="161845" y="103930"/>
                    <a:pt x="182129" y="123058"/>
                    <a:pt x="182129" y="123058"/>
                  </a:cubicBezTo>
                  <a:cubicBezTo>
                    <a:pt x="183770" y="127980"/>
                    <a:pt x="185627" y="132836"/>
                    <a:pt x="187052" y="137825"/>
                  </a:cubicBezTo>
                  <a:cubicBezTo>
                    <a:pt x="189155" y="145184"/>
                    <a:pt x="192962" y="164414"/>
                    <a:pt x="196896" y="172281"/>
                  </a:cubicBezTo>
                  <a:cubicBezTo>
                    <a:pt x="199542" y="177572"/>
                    <a:pt x="204338" y="181642"/>
                    <a:pt x="206741" y="187048"/>
                  </a:cubicBezTo>
                  <a:cubicBezTo>
                    <a:pt x="220559" y="218137"/>
                    <a:pt x="205663" y="216581"/>
                    <a:pt x="221508" y="216581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Figura a mano libera 18"/>
            <p:cNvSpPr/>
            <p:nvPr/>
          </p:nvSpPr>
          <p:spPr>
            <a:xfrm>
              <a:off x="2421828" y="1845864"/>
              <a:ext cx="59516" cy="315027"/>
            </a:xfrm>
            <a:custGeom>
              <a:avLst/>
              <a:gdLst>
                <a:gd name="connsiteX0" fmla="*/ 0 w 59516"/>
                <a:gd name="connsiteY0" fmla="*/ 0 h 315027"/>
                <a:gd name="connsiteX1" fmla="*/ 4922 w 59516"/>
                <a:gd name="connsiteY1" fmla="*/ 29534 h 315027"/>
                <a:gd name="connsiteX2" fmla="*/ 19690 w 59516"/>
                <a:gd name="connsiteY2" fmla="*/ 73835 h 315027"/>
                <a:gd name="connsiteX3" fmla="*/ 24612 w 59516"/>
                <a:gd name="connsiteY3" fmla="*/ 88601 h 315027"/>
                <a:gd name="connsiteX4" fmla="*/ 34457 w 59516"/>
                <a:gd name="connsiteY4" fmla="*/ 127980 h 315027"/>
                <a:gd name="connsiteX5" fmla="*/ 44302 w 59516"/>
                <a:gd name="connsiteY5" fmla="*/ 196892 h 315027"/>
                <a:gd name="connsiteX6" fmla="*/ 49224 w 59516"/>
                <a:gd name="connsiteY6" fmla="*/ 231348 h 315027"/>
                <a:gd name="connsiteX7" fmla="*/ 59069 w 59516"/>
                <a:gd name="connsiteY7" fmla="*/ 275649 h 315027"/>
                <a:gd name="connsiteX8" fmla="*/ 59069 w 59516"/>
                <a:gd name="connsiteY8" fmla="*/ 315027 h 31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16" h="315027">
                  <a:moveTo>
                    <a:pt x="0" y="0"/>
                  </a:moveTo>
                  <a:cubicBezTo>
                    <a:pt x="1641" y="9845"/>
                    <a:pt x="2501" y="19852"/>
                    <a:pt x="4922" y="29534"/>
                  </a:cubicBezTo>
                  <a:cubicBezTo>
                    <a:pt x="4926" y="29552"/>
                    <a:pt x="17226" y="66443"/>
                    <a:pt x="19690" y="73835"/>
                  </a:cubicBezTo>
                  <a:cubicBezTo>
                    <a:pt x="21331" y="78757"/>
                    <a:pt x="23354" y="83568"/>
                    <a:pt x="24612" y="88601"/>
                  </a:cubicBezTo>
                  <a:cubicBezTo>
                    <a:pt x="27894" y="101727"/>
                    <a:pt x="32543" y="114586"/>
                    <a:pt x="34457" y="127980"/>
                  </a:cubicBezTo>
                  <a:lnTo>
                    <a:pt x="44302" y="196892"/>
                  </a:lnTo>
                  <a:cubicBezTo>
                    <a:pt x="45943" y="208377"/>
                    <a:pt x="46410" y="220092"/>
                    <a:pt x="49224" y="231348"/>
                  </a:cubicBezTo>
                  <a:cubicBezTo>
                    <a:pt x="51683" y="241183"/>
                    <a:pt x="58375" y="266628"/>
                    <a:pt x="59069" y="275649"/>
                  </a:cubicBezTo>
                  <a:cubicBezTo>
                    <a:pt x="60076" y="288736"/>
                    <a:pt x="59069" y="301901"/>
                    <a:pt x="59069" y="31502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Figura a mano libera 19"/>
            <p:cNvSpPr/>
            <p:nvPr/>
          </p:nvSpPr>
          <p:spPr>
            <a:xfrm>
              <a:off x="2652507" y="1885242"/>
              <a:ext cx="49898" cy="329795"/>
            </a:xfrm>
            <a:custGeom>
              <a:avLst/>
              <a:gdLst>
                <a:gd name="connsiteX0" fmla="*/ 49898 w 49898"/>
                <a:gd name="connsiteY0" fmla="*/ 0 h 329795"/>
                <a:gd name="connsiteX1" fmla="*/ 20364 w 49898"/>
                <a:gd name="connsiteY1" fmla="*/ 54146 h 329795"/>
                <a:gd name="connsiteX2" fmla="*/ 15442 w 49898"/>
                <a:gd name="connsiteY2" fmla="*/ 68913 h 329795"/>
                <a:gd name="connsiteX3" fmla="*/ 5597 w 49898"/>
                <a:gd name="connsiteY3" fmla="*/ 132903 h 329795"/>
                <a:gd name="connsiteX4" fmla="*/ 674 w 49898"/>
                <a:gd name="connsiteY4" fmla="*/ 147670 h 329795"/>
                <a:gd name="connsiteX5" fmla="*/ 674 w 49898"/>
                <a:gd name="connsiteY5" fmla="*/ 329795 h 32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98" h="329795">
                  <a:moveTo>
                    <a:pt x="49898" y="0"/>
                  </a:moveTo>
                  <a:cubicBezTo>
                    <a:pt x="23727" y="32714"/>
                    <a:pt x="33531" y="14646"/>
                    <a:pt x="20364" y="54146"/>
                  </a:cubicBezTo>
                  <a:lnTo>
                    <a:pt x="15442" y="68913"/>
                  </a:lnTo>
                  <a:cubicBezTo>
                    <a:pt x="12454" y="92810"/>
                    <a:pt x="11233" y="110361"/>
                    <a:pt x="5597" y="132903"/>
                  </a:cubicBezTo>
                  <a:cubicBezTo>
                    <a:pt x="4339" y="137937"/>
                    <a:pt x="804" y="142483"/>
                    <a:pt x="674" y="147670"/>
                  </a:cubicBezTo>
                  <a:cubicBezTo>
                    <a:pt x="-843" y="208359"/>
                    <a:pt x="674" y="269087"/>
                    <a:pt x="674" y="329795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Figura a mano libera 20"/>
            <p:cNvSpPr/>
            <p:nvPr/>
          </p:nvSpPr>
          <p:spPr>
            <a:xfrm>
              <a:off x="2781164" y="1919699"/>
              <a:ext cx="88604" cy="334716"/>
            </a:xfrm>
            <a:custGeom>
              <a:avLst/>
              <a:gdLst>
                <a:gd name="connsiteX0" fmla="*/ 88604 w 88604"/>
                <a:gd name="connsiteY0" fmla="*/ 0 h 334716"/>
                <a:gd name="connsiteX1" fmla="*/ 59069 w 88604"/>
                <a:gd name="connsiteY1" fmla="*/ 54145 h 334716"/>
                <a:gd name="connsiteX2" fmla="*/ 54147 w 88604"/>
                <a:gd name="connsiteY2" fmla="*/ 83679 h 334716"/>
                <a:gd name="connsiteX3" fmla="*/ 44302 w 88604"/>
                <a:gd name="connsiteY3" fmla="*/ 162436 h 334716"/>
                <a:gd name="connsiteX4" fmla="*/ 39379 w 88604"/>
                <a:gd name="connsiteY4" fmla="*/ 177202 h 334716"/>
                <a:gd name="connsiteX5" fmla="*/ 29535 w 88604"/>
                <a:gd name="connsiteY5" fmla="*/ 216581 h 334716"/>
                <a:gd name="connsiteX6" fmla="*/ 24612 w 88604"/>
                <a:gd name="connsiteY6" fmla="*/ 246115 h 334716"/>
                <a:gd name="connsiteX7" fmla="*/ 19690 w 88604"/>
                <a:gd name="connsiteY7" fmla="*/ 260882 h 334716"/>
                <a:gd name="connsiteX8" fmla="*/ 14767 w 88604"/>
                <a:gd name="connsiteY8" fmla="*/ 280571 h 334716"/>
                <a:gd name="connsiteX9" fmla="*/ 9845 w 88604"/>
                <a:gd name="connsiteY9" fmla="*/ 305182 h 334716"/>
                <a:gd name="connsiteX10" fmla="*/ 0 w 88604"/>
                <a:gd name="connsiteY10" fmla="*/ 334716 h 33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04" h="334716">
                  <a:moveTo>
                    <a:pt x="88604" y="0"/>
                  </a:moveTo>
                  <a:cubicBezTo>
                    <a:pt x="61242" y="43778"/>
                    <a:pt x="68887" y="24694"/>
                    <a:pt x="59069" y="54145"/>
                  </a:cubicBezTo>
                  <a:cubicBezTo>
                    <a:pt x="57428" y="63990"/>
                    <a:pt x="55385" y="73776"/>
                    <a:pt x="54147" y="83679"/>
                  </a:cubicBezTo>
                  <a:cubicBezTo>
                    <a:pt x="50259" y="114783"/>
                    <a:pt x="50707" y="133615"/>
                    <a:pt x="44302" y="162436"/>
                  </a:cubicBezTo>
                  <a:cubicBezTo>
                    <a:pt x="43176" y="167501"/>
                    <a:pt x="40744" y="172196"/>
                    <a:pt x="39379" y="177202"/>
                  </a:cubicBezTo>
                  <a:cubicBezTo>
                    <a:pt x="35819" y="190255"/>
                    <a:pt x="31760" y="203235"/>
                    <a:pt x="29535" y="216581"/>
                  </a:cubicBezTo>
                  <a:cubicBezTo>
                    <a:pt x="27894" y="226426"/>
                    <a:pt x="26777" y="236372"/>
                    <a:pt x="24612" y="246115"/>
                  </a:cubicBezTo>
                  <a:cubicBezTo>
                    <a:pt x="23486" y="251180"/>
                    <a:pt x="21115" y="255893"/>
                    <a:pt x="19690" y="260882"/>
                  </a:cubicBezTo>
                  <a:cubicBezTo>
                    <a:pt x="17831" y="267387"/>
                    <a:pt x="16235" y="273967"/>
                    <a:pt x="14767" y="280571"/>
                  </a:cubicBezTo>
                  <a:cubicBezTo>
                    <a:pt x="12952" y="288738"/>
                    <a:pt x="12046" y="297111"/>
                    <a:pt x="9845" y="305182"/>
                  </a:cubicBezTo>
                  <a:cubicBezTo>
                    <a:pt x="7115" y="315194"/>
                    <a:pt x="0" y="334716"/>
                    <a:pt x="0" y="334716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Figura a mano libera 21"/>
            <p:cNvSpPr/>
            <p:nvPr/>
          </p:nvSpPr>
          <p:spPr>
            <a:xfrm>
              <a:off x="3908397" y="1963999"/>
              <a:ext cx="98448" cy="275649"/>
            </a:xfrm>
            <a:custGeom>
              <a:avLst/>
              <a:gdLst>
                <a:gd name="connsiteX0" fmla="*/ 0 w 98448"/>
                <a:gd name="connsiteY0" fmla="*/ 0 h 275649"/>
                <a:gd name="connsiteX1" fmla="*/ 14767 w 98448"/>
                <a:gd name="connsiteY1" fmla="*/ 24612 h 275649"/>
                <a:gd name="connsiteX2" fmla="*/ 44302 w 98448"/>
                <a:gd name="connsiteY2" fmla="*/ 44301 h 275649"/>
                <a:gd name="connsiteX3" fmla="*/ 49224 w 98448"/>
                <a:gd name="connsiteY3" fmla="*/ 59068 h 275649"/>
                <a:gd name="connsiteX4" fmla="*/ 68914 w 98448"/>
                <a:gd name="connsiteY4" fmla="*/ 93524 h 275649"/>
                <a:gd name="connsiteX5" fmla="*/ 78759 w 98448"/>
                <a:gd name="connsiteY5" fmla="*/ 123058 h 275649"/>
                <a:gd name="connsiteX6" fmla="*/ 88603 w 98448"/>
                <a:gd name="connsiteY6" fmla="*/ 152592 h 275649"/>
                <a:gd name="connsiteX7" fmla="*/ 98448 w 98448"/>
                <a:gd name="connsiteY7" fmla="*/ 182126 h 275649"/>
                <a:gd name="connsiteX8" fmla="*/ 98448 w 98448"/>
                <a:gd name="connsiteY8" fmla="*/ 275649 h 2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48" h="275649">
                  <a:moveTo>
                    <a:pt x="0" y="0"/>
                  </a:moveTo>
                  <a:cubicBezTo>
                    <a:pt x="4922" y="8204"/>
                    <a:pt x="8002" y="17847"/>
                    <a:pt x="14767" y="24612"/>
                  </a:cubicBezTo>
                  <a:cubicBezTo>
                    <a:pt x="23134" y="32978"/>
                    <a:pt x="44302" y="44301"/>
                    <a:pt x="44302" y="44301"/>
                  </a:cubicBezTo>
                  <a:cubicBezTo>
                    <a:pt x="45943" y="49223"/>
                    <a:pt x="46904" y="54427"/>
                    <a:pt x="49224" y="59068"/>
                  </a:cubicBezTo>
                  <a:cubicBezTo>
                    <a:pt x="66986" y="94593"/>
                    <a:pt x="51652" y="50370"/>
                    <a:pt x="68914" y="93524"/>
                  </a:cubicBezTo>
                  <a:cubicBezTo>
                    <a:pt x="72768" y="103159"/>
                    <a:pt x="75477" y="113213"/>
                    <a:pt x="78759" y="123058"/>
                  </a:cubicBezTo>
                  <a:lnTo>
                    <a:pt x="88603" y="152592"/>
                  </a:lnTo>
                  <a:lnTo>
                    <a:pt x="98448" y="182126"/>
                  </a:lnTo>
                  <a:lnTo>
                    <a:pt x="98448" y="275649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Figura a mano libera 22"/>
            <p:cNvSpPr/>
            <p:nvPr/>
          </p:nvSpPr>
          <p:spPr>
            <a:xfrm>
              <a:off x="4115138" y="1954155"/>
              <a:ext cx="39380" cy="295338"/>
            </a:xfrm>
            <a:custGeom>
              <a:avLst/>
              <a:gdLst>
                <a:gd name="connsiteX0" fmla="*/ 39380 w 39380"/>
                <a:gd name="connsiteY0" fmla="*/ 0 h 295338"/>
                <a:gd name="connsiteX1" fmla="*/ 14768 w 39380"/>
                <a:gd name="connsiteY1" fmla="*/ 19689 h 295338"/>
                <a:gd name="connsiteX2" fmla="*/ 0 w 39380"/>
                <a:gd name="connsiteY2" fmla="*/ 83679 h 295338"/>
                <a:gd name="connsiteX3" fmla="*/ 4923 w 39380"/>
                <a:gd name="connsiteY3" fmla="*/ 142746 h 295338"/>
                <a:gd name="connsiteX4" fmla="*/ 14768 w 39380"/>
                <a:gd name="connsiteY4" fmla="*/ 201814 h 295338"/>
                <a:gd name="connsiteX5" fmla="*/ 19690 w 39380"/>
                <a:gd name="connsiteY5" fmla="*/ 236270 h 295338"/>
                <a:gd name="connsiteX6" fmla="*/ 24612 w 39380"/>
                <a:gd name="connsiteY6" fmla="*/ 265804 h 295338"/>
                <a:gd name="connsiteX7" fmla="*/ 34457 w 39380"/>
                <a:gd name="connsiteY7" fmla="*/ 295338 h 2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80" h="295338">
                  <a:moveTo>
                    <a:pt x="39380" y="0"/>
                  </a:moveTo>
                  <a:cubicBezTo>
                    <a:pt x="31176" y="6563"/>
                    <a:pt x="20062" y="10614"/>
                    <a:pt x="14768" y="19689"/>
                  </a:cubicBezTo>
                  <a:cubicBezTo>
                    <a:pt x="11155" y="25883"/>
                    <a:pt x="2468" y="71339"/>
                    <a:pt x="0" y="83679"/>
                  </a:cubicBezTo>
                  <a:cubicBezTo>
                    <a:pt x="1641" y="103368"/>
                    <a:pt x="2472" y="123141"/>
                    <a:pt x="4923" y="142746"/>
                  </a:cubicBezTo>
                  <a:cubicBezTo>
                    <a:pt x="7399" y="162553"/>
                    <a:pt x="11945" y="182054"/>
                    <a:pt x="14768" y="201814"/>
                  </a:cubicBezTo>
                  <a:cubicBezTo>
                    <a:pt x="16409" y="213299"/>
                    <a:pt x="17926" y="224803"/>
                    <a:pt x="19690" y="236270"/>
                  </a:cubicBezTo>
                  <a:cubicBezTo>
                    <a:pt x="21208" y="246134"/>
                    <a:pt x="22191" y="256122"/>
                    <a:pt x="24612" y="265804"/>
                  </a:cubicBezTo>
                  <a:cubicBezTo>
                    <a:pt x="27129" y="275871"/>
                    <a:pt x="34457" y="295338"/>
                    <a:pt x="34457" y="29533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Figura a mano libera 23"/>
            <p:cNvSpPr/>
            <p:nvPr/>
          </p:nvSpPr>
          <p:spPr>
            <a:xfrm>
              <a:off x="4361259" y="2047678"/>
              <a:ext cx="54147" cy="329795"/>
            </a:xfrm>
            <a:custGeom>
              <a:avLst/>
              <a:gdLst>
                <a:gd name="connsiteX0" fmla="*/ 54147 w 54147"/>
                <a:gd name="connsiteY0" fmla="*/ 0 h 329795"/>
                <a:gd name="connsiteX1" fmla="*/ 29535 w 54147"/>
                <a:gd name="connsiteY1" fmla="*/ 19690 h 329795"/>
                <a:gd name="connsiteX2" fmla="*/ 9845 w 54147"/>
                <a:gd name="connsiteY2" fmla="*/ 63990 h 329795"/>
                <a:gd name="connsiteX3" fmla="*/ 4923 w 54147"/>
                <a:gd name="connsiteY3" fmla="*/ 78757 h 329795"/>
                <a:gd name="connsiteX4" fmla="*/ 0 w 54147"/>
                <a:gd name="connsiteY4" fmla="*/ 93524 h 329795"/>
                <a:gd name="connsiteX5" fmla="*/ 4923 w 54147"/>
                <a:gd name="connsiteY5" fmla="*/ 295339 h 329795"/>
                <a:gd name="connsiteX6" fmla="*/ 14767 w 54147"/>
                <a:gd name="connsiteY6" fmla="*/ 329795 h 32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47" h="329795">
                  <a:moveTo>
                    <a:pt x="54147" y="0"/>
                  </a:moveTo>
                  <a:cubicBezTo>
                    <a:pt x="45943" y="6563"/>
                    <a:pt x="36964" y="12261"/>
                    <a:pt x="29535" y="19690"/>
                  </a:cubicBezTo>
                  <a:cubicBezTo>
                    <a:pt x="17834" y="31391"/>
                    <a:pt x="14719" y="49368"/>
                    <a:pt x="9845" y="63990"/>
                  </a:cubicBezTo>
                  <a:lnTo>
                    <a:pt x="4923" y="78757"/>
                  </a:lnTo>
                  <a:lnTo>
                    <a:pt x="0" y="93524"/>
                  </a:lnTo>
                  <a:cubicBezTo>
                    <a:pt x="1641" y="160796"/>
                    <a:pt x="2000" y="228111"/>
                    <a:pt x="4923" y="295339"/>
                  </a:cubicBezTo>
                  <a:cubicBezTo>
                    <a:pt x="5729" y="313876"/>
                    <a:pt x="8224" y="316709"/>
                    <a:pt x="14767" y="329795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Figura a mano libera 24"/>
            <p:cNvSpPr/>
            <p:nvPr/>
          </p:nvSpPr>
          <p:spPr>
            <a:xfrm>
              <a:off x="4489242" y="2082135"/>
              <a:ext cx="54146" cy="379017"/>
            </a:xfrm>
            <a:custGeom>
              <a:avLst/>
              <a:gdLst>
                <a:gd name="connsiteX0" fmla="*/ 54146 w 54146"/>
                <a:gd name="connsiteY0" fmla="*/ 0 h 379017"/>
                <a:gd name="connsiteX1" fmla="*/ 39379 w 54146"/>
                <a:gd name="connsiteY1" fmla="*/ 24611 h 379017"/>
                <a:gd name="connsiteX2" fmla="*/ 24612 w 54146"/>
                <a:gd name="connsiteY2" fmla="*/ 34456 h 379017"/>
                <a:gd name="connsiteX3" fmla="*/ 19690 w 54146"/>
                <a:gd name="connsiteY3" fmla="*/ 49223 h 379017"/>
                <a:gd name="connsiteX4" fmla="*/ 14767 w 54146"/>
                <a:gd name="connsiteY4" fmla="*/ 68912 h 379017"/>
                <a:gd name="connsiteX5" fmla="*/ 9845 w 54146"/>
                <a:gd name="connsiteY5" fmla="*/ 83679 h 379017"/>
                <a:gd name="connsiteX6" fmla="*/ 4922 w 54146"/>
                <a:gd name="connsiteY6" fmla="*/ 108290 h 379017"/>
                <a:gd name="connsiteX7" fmla="*/ 0 w 54146"/>
                <a:gd name="connsiteY7" fmla="*/ 379017 h 37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46" h="379017">
                  <a:moveTo>
                    <a:pt x="54146" y="0"/>
                  </a:moveTo>
                  <a:cubicBezTo>
                    <a:pt x="49224" y="8204"/>
                    <a:pt x="45605" y="17347"/>
                    <a:pt x="39379" y="24611"/>
                  </a:cubicBezTo>
                  <a:cubicBezTo>
                    <a:pt x="35529" y="29103"/>
                    <a:pt x="28308" y="29836"/>
                    <a:pt x="24612" y="34456"/>
                  </a:cubicBezTo>
                  <a:cubicBezTo>
                    <a:pt x="21371" y="38508"/>
                    <a:pt x="21115" y="44234"/>
                    <a:pt x="19690" y="49223"/>
                  </a:cubicBezTo>
                  <a:cubicBezTo>
                    <a:pt x="17831" y="55728"/>
                    <a:pt x="16626" y="62407"/>
                    <a:pt x="14767" y="68912"/>
                  </a:cubicBezTo>
                  <a:cubicBezTo>
                    <a:pt x="13342" y="73901"/>
                    <a:pt x="11103" y="78645"/>
                    <a:pt x="9845" y="83679"/>
                  </a:cubicBezTo>
                  <a:cubicBezTo>
                    <a:pt x="7816" y="91795"/>
                    <a:pt x="6563" y="100086"/>
                    <a:pt x="4922" y="108290"/>
                  </a:cubicBezTo>
                  <a:cubicBezTo>
                    <a:pt x="3219" y="198531"/>
                    <a:pt x="0" y="288760"/>
                    <a:pt x="0" y="37901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Figura a mano libera 25"/>
            <p:cNvSpPr/>
            <p:nvPr/>
          </p:nvSpPr>
          <p:spPr>
            <a:xfrm>
              <a:off x="5956121" y="1786796"/>
              <a:ext cx="39380" cy="280572"/>
            </a:xfrm>
            <a:custGeom>
              <a:avLst/>
              <a:gdLst>
                <a:gd name="connsiteX0" fmla="*/ 0 w 39380"/>
                <a:gd name="connsiteY0" fmla="*/ 0 h 280572"/>
                <a:gd name="connsiteX1" fmla="*/ 19690 w 39380"/>
                <a:gd name="connsiteY1" fmla="*/ 54146 h 280572"/>
                <a:gd name="connsiteX2" fmla="*/ 24612 w 39380"/>
                <a:gd name="connsiteY2" fmla="*/ 73835 h 280572"/>
                <a:gd name="connsiteX3" fmla="*/ 39380 w 39380"/>
                <a:gd name="connsiteY3" fmla="*/ 132903 h 280572"/>
                <a:gd name="connsiteX4" fmla="*/ 34457 w 39380"/>
                <a:gd name="connsiteY4" fmla="*/ 251038 h 280572"/>
                <a:gd name="connsiteX5" fmla="*/ 29535 w 39380"/>
                <a:gd name="connsiteY5" fmla="*/ 280572 h 28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80" h="280572">
                  <a:moveTo>
                    <a:pt x="0" y="0"/>
                  </a:moveTo>
                  <a:cubicBezTo>
                    <a:pt x="6523" y="16308"/>
                    <a:pt x="15478" y="37297"/>
                    <a:pt x="19690" y="54146"/>
                  </a:cubicBezTo>
                  <a:cubicBezTo>
                    <a:pt x="21331" y="60709"/>
                    <a:pt x="22668" y="67355"/>
                    <a:pt x="24612" y="73835"/>
                  </a:cubicBezTo>
                  <a:cubicBezTo>
                    <a:pt x="39239" y="122592"/>
                    <a:pt x="31187" y="83751"/>
                    <a:pt x="39380" y="132903"/>
                  </a:cubicBezTo>
                  <a:cubicBezTo>
                    <a:pt x="37739" y="172281"/>
                    <a:pt x="37079" y="211713"/>
                    <a:pt x="34457" y="251038"/>
                  </a:cubicBezTo>
                  <a:cubicBezTo>
                    <a:pt x="33793" y="260996"/>
                    <a:pt x="29535" y="280572"/>
                    <a:pt x="29535" y="280572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Figura a mano libera 26"/>
            <p:cNvSpPr/>
            <p:nvPr/>
          </p:nvSpPr>
          <p:spPr>
            <a:xfrm>
              <a:off x="6153018" y="1796641"/>
              <a:ext cx="44302" cy="315027"/>
            </a:xfrm>
            <a:custGeom>
              <a:avLst/>
              <a:gdLst>
                <a:gd name="connsiteX0" fmla="*/ 44302 w 44302"/>
                <a:gd name="connsiteY0" fmla="*/ 0 h 315027"/>
                <a:gd name="connsiteX1" fmla="*/ 29534 w 44302"/>
                <a:gd name="connsiteY1" fmla="*/ 24611 h 315027"/>
                <a:gd name="connsiteX2" fmla="*/ 14767 w 44302"/>
                <a:gd name="connsiteY2" fmla="*/ 54145 h 315027"/>
                <a:gd name="connsiteX3" fmla="*/ 9845 w 44302"/>
                <a:gd name="connsiteY3" fmla="*/ 68912 h 315027"/>
                <a:gd name="connsiteX4" fmla="*/ 0 w 44302"/>
                <a:gd name="connsiteY4" fmla="*/ 157514 h 315027"/>
                <a:gd name="connsiteX5" fmla="*/ 4922 w 44302"/>
                <a:gd name="connsiteY5" fmla="*/ 231348 h 315027"/>
                <a:gd name="connsiteX6" fmla="*/ 9845 w 44302"/>
                <a:gd name="connsiteY6" fmla="*/ 251037 h 315027"/>
                <a:gd name="connsiteX7" fmla="*/ 14767 w 44302"/>
                <a:gd name="connsiteY7" fmla="*/ 280571 h 315027"/>
                <a:gd name="connsiteX8" fmla="*/ 19690 w 44302"/>
                <a:gd name="connsiteY8" fmla="*/ 295338 h 315027"/>
                <a:gd name="connsiteX9" fmla="*/ 19690 w 44302"/>
                <a:gd name="connsiteY9" fmla="*/ 315027 h 31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2" h="315027">
                  <a:moveTo>
                    <a:pt x="44302" y="0"/>
                  </a:moveTo>
                  <a:cubicBezTo>
                    <a:pt x="39379" y="8204"/>
                    <a:pt x="33813" y="16054"/>
                    <a:pt x="29534" y="24611"/>
                  </a:cubicBezTo>
                  <a:cubicBezTo>
                    <a:pt x="9150" y="65376"/>
                    <a:pt x="42986" y="11817"/>
                    <a:pt x="14767" y="54145"/>
                  </a:cubicBezTo>
                  <a:cubicBezTo>
                    <a:pt x="13126" y="59067"/>
                    <a:pt x="10971" y="63847"/>
                    <a:pt x="9845" y="68912"/>
                  </a:cubicBezTo>
                  <a:cubicBezTo>
                    <a:pt x="3307" y="98333"/>
                    <a:pt x="2517" y="127304"/>
                    <a:pt x="0" y="157514"/>
                  </a:cubicBezTo>
                  <a:cubicBezTo>
                    <a:pt x="1641" y="182125"/>
                    <a:pt x="2340" y="206818"/>
                    <a:pt x="4922" y="231348"/>
                  </a:cubicBezTo>
                  <a:cubicBezTo>
                    <a:pt x="5630" y="238076"/>
                    <a:pt x="8518" y="244403"/>
                    <a:pt x="9845" y="251037"/>
                  </a:cubicBezTo>
                  <a:cubicBezTo>
                    <a:pt x="11802" y="260824"/>
                    <a:pt x="12602" y="270828"/>
                    <a:pt x="14767" y="280571"/>
                  </a:cubicBezTo>
                  <a:cubicBezTo>
                    <a:pt x="15893" y="285636"/>
                    <a:pt x="18956" y="290201"/>
                    <a:pt x="19690" y="295338"/>
                  </a:cubicBezTo>
                  <a:cubicBezTo>
                    <a:pt x="20618" y="301835"/>
                    <a:pt x="19690" y="308464"/>
                    <a:pt x="19690" y="31502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Figura a mano libera 28"/>
            <p:cNvSpPr/>
            <p:nvPr/>
          </p:nvSpPr>
          <p:spPr>
            <a:xfrm>
              <a:off x="6315458" y="1904932"/>
              <a:ext cx="63991" cy="315027"/>
            </a:xfrm>
            <a:custGeom>
              <a:avLst/>
              <a:gdLst>
                <a:gd name="connsiteX0" fmla="*/ 63991 w 63991"/>
                <a:gd name="connsiteY0" fmla="*/ 0 h 315027"/>
                <a:gd name="connsiteX1" fmla="*/ 49224 w 63991"/>
                <a:gd name="connsiteY1" fmla="*/ 24611 h 315027"/>
                <a:gd name="connsiteX2" fmla="*/ 44301 w 63991"/>
                <a:gd name="connsiteY2" fmla="*/ 39378 h 315027"/>
                <a:gd name="connsiteX3" fmla="*/ 34457 w 63991"/>
                <a:gd name="connsiteY3" fmla="*/ 54145 h 315027"/>
                <a:gd name="connsiteX4" fmla="*/ 24612 w 63991"/>
                <a:gd name="connsiteY4" fmla="*/ 83679 h 315027"/>
                <a:gd name="connsiteX5" fmla="*/ 19689 w 63991"/>
                <a:gd name="connsiteY5" fmla="*/ 98446 h 315027"/>
                <a:gd name="connsiteX6" fmla="*/ 9844 w 63991"/>
                <a:gd name="connsiteY6" fmla="*/ 127980 h 315027"/>
                <a:gd name="connsiteX7" fmla="*/ 4922 w 63991"/>
                <a:gd name="connsiteY7" fmla="*/ 142746 h 315027"/>
                <a:gd name="connsiteX8" fmla="*/ 0 w 63991"/>
                <a:gd name="connsiteY8" fmla="*/ 177203 h 315027"/>
                <a:gd name="connsiteX9" fmla="*/ 4922 w 63991"/>
                <a:gd name="connsiteY9" fmla="*/ 315027 h 31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91" h="315027">
                  <a:moveTo>
                    <a:pt x="63991" y="0"/>
                  </a:moveTo>
                  <a:cubicBezTo>
                    <a:pt x="59069" y="8204"/>
                    <a:pt x="53503" y="16054"/>
                    <a:pt x="49224" y="24611"/>
                  </a:cubicBezTo>
                  <a:cubicBezTo>
                    <a:pt x="46903" y="29252"/>
                    <a:pt x="46621" y="34737"/>
                    <a:pt x="44301" y="39378"/>
                  </a:cubicBezTo>
                  <a:cubicBezTo>
                    <a:pt x="41655" y="44669"/>
                    <a:pt x="36860" y="48739"/>
                    <a:pt x="34457" y="54145"/>
                  </a:cubicBezTo>
                  <a:cubicBezTo>
                    <a:pt x="30242" y="63628"/>
                    <a:pt x="27894" y="73834"/>
                    <a:pt x="24612" y="83679"/>
                  </a:cubicBezTo>
                  <a:lnTo>
                    <a:pt x="19689" y="98446"/>
                  </a:lnTo>
                  <a:lnTo>
                    <a:pt x="9844" y="127980"/>
                  </a:lnTo>
                  <a:lnTo>
                    <a:pt x="4922" y="142746"/>
                  </a:lnTo>
                  <a:cubicBezTo>
                    <a:pt x="3281" y="154232"/>
                    <a:pt x="0" y="165601"/>
                    <a:pt x="0" y="177203"/>
                  </a:cubicBezTo>
                  <a:cubicBezTo>
                    <a:pt x="0" y="223174"/>
                    <a:pt x="4922" y="269056"/>
                    <a:pt x="4922" y="31502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igura a mano libera 29"/>
            <p:cNvSpPr/>
            <p:nvPr/>
          </p:nvSpPr>
          <p:spPr>
            <a:xfrm>
              <a:off x="6354248" y="1944310"/>
              <a:ext cx="113804" cy="315028"/>
            </a:xfrm>
            <a:custGeom>
              <a:avLst/>
              <a:gdLst>
                <a:gd name="connsiteX0" fmla="*/ 113804 w 113804"/>
                <a:gd name="connsiteY0" fmla="*/ 0 h 315028"/>
                <a:gd name="connsiteX1" fmla="*/ 89192 w 113804"/>
                <a:gd name="connsiteY1" fmla="*/ 19689 h 315028"/>
                <a:gd name="connsiteX2" fmla="*/ 64580 w 113804"/>
                <a:gd name="connsiteY2" fmla="*/ 39378 h 315028"/>
                <a:gd name="connsiteX3" fmla="*/ 54736 w 113804"/>
                <a:gd name="connsiteY3" fmla="*/ 54145 h 315028"/>
                <a:gd name="connsiteX4" fmla="*/ 44891 w 113804"/>
                <a:gd name="connsiteY4" fmla="*/ 83679 h 315028"/>
                <a:gd name="connsiteX5" fmla="*/ 39968 w 113804"/>
                <a:gd name="connsiteY5" fmla="*/ 98446 h 315028"/>
                <a:gd name="connsiteX6" fmla="*/ 25201 w 113804"/>
                <a:gd name="connsiteY6" fmla="*/ 142747 h 315028"/>
                <a:gd name="connsiteX7" fmla="*/ 20279 w 113804"/>
                <a:gd name="connsiteY7" fmla="*/ 157514 h 315028"/>
                <a:gd name="connsiteX8" fmla="*/ 15356 w 113804"/>
                <a:gd name="connsiteY8" fmla="*/ 172281 h 315028"/>
                <a:gd name="connsiteX9" fmla="*/ 10434 w 113804"/>
                <a:gd name="connsiteY9" fmla="*/ 196892 h 315028"/>
                <a:gd name="connsiteX10" fmla="*/ 589 w 113804"/>
                <a:gd name="connsiteY10" fmla="*/ 231348 h 315028"/>
                <a:gd name="connsiteX11" fmla="*/ 589 w 113804"/>
                <a:gd name="connsiteY11" fmla="*/ 315028 h 3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804" h="315028">
                  <a:moveTo>
                    <a:pt x="113804" y="0"/>
                  </a:moveTo>
                  <a:cubicBezTo>
                    <a:pt x="105600" y="6563"/>
                    <a:pt x="96621" y="12260"/>
                    <a:pt x="89192" y="19689"/>
                  </a:cubicBezTo>
                  <a:cubicBezTo>
                    <a:pt x="66927" y="41954"/>
                    <a:pt x="93331" y="29796"/>
                    <a:pt x="64580" y="39378"/>
                  </a:cubicBezTo>
                  <a:cubicBezTo>
                    <a:pt x="61299" y="44300"/>
                    <a:pt x="57139" y="48739"/>
                    <a:pt x="54736" y="54145"/>
                  </a:cubicBezTo>
                  <a:cubicBezTo>
                    <a:pt x="50521" y="63628"/>
                    <a:pt x="48173" y="73834"/>
                    <a:pt x="44891" y="83679"/>
                  </a:cubicBezTo>
                  <a:lnTo>
                    <a:pt x="39968" y="98446"/>
                  </a:lnTo>
                  <a:lnTo>
                    <a:pt x="25201" y="142747"/>
                  </a:lnTo>
                  <a:lnTo>
                    <a:pt x="20279" y="157514"/>
                  </a:lnTo>
                  <a:cubicBezTo>
                    <a:pt x="18638" y="162436"/>
                    <a:pt x="16374" y="167193"/>
                    <a:pt x="15356" y="172281"/>
                  </a:cubicBezTo>
                  <a:cubicBezTo>
                    <a:pt x="13715" y="180485"/>
                    <a:pt x="12463" y="188776"/>
                    <a:pt x="10434" y="196892"/>
                  </a:cubicBezTo>
                  <a:cubicBezTo>
                    <a:pt x="7696" y="207843"/>
                    <a:pt x="1131" y="219968"/>
                    <a:pt x="589" y="231348"/>
                  </a:cubicBezTo>
                  <a:cubicBezTo>
                    <a:pt x="-738" y="259210"/>
                    <a:pt x="589" y="287135"/>
                    <a:pt x="589" y="31502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Figura a mano libera 30"/>
            <p:cNvSpPr/>
            <p:nvPr/>
          </p:nvSpPr>
          <p:spPr>
            <a:xfrm>
              <a:off x="7762647" y="1904932"/>
              <a:ext cx="84210" cy="251037"/>
            </a:xfrm>
            <a:custGeom>
              <a:avLst/>
              <a:gdLst>
                <a:gd name="connsiteX0" fmla="*/ 0 w 84210"/>
                <a:gd name="connsiteY0" fmla="*/ 0 h 251037"/>
                <a:gd name="connsiteX1" fmla="*/ 4923 w 84210"/>
                <a:gd name="connsiteY1" fmla="*/ 29533 h 251037"/>
                <a:gd name="connsiteX2" fmla="*/ 34457 w 84210"/>
                <a:gd name="connsiteY2" fmla="*/ 49223 h 251037"/>
                <a:gd name="connsiteX3" fmla="*/ 59069 w 84210"/>
                <a:gd name="connsiteY3" fmla="*/ 123057 h 251037"/>
                <a:gd name="connsiteX4" fmla="*/ 68914 w 84210"/>
                <a:gd name="connsiteY4" fmla="*/ 152591 h 251037"/>
                <a:gd name="connsiteX5" fmla="*/ 73837 w 84210"/>
                <a:gd name="connsiteY5" fmla="*/ 172280 h 251037"/>
                <a:gd name="connsiteX6" fmla="*/ 78759 w 84210"/>
                <a:gd name="connsiteY6" fmla="*/ 196892 h 251037"/>
                <a:gd name="connsiteX7" fmla="*/ 83682 w 84210"/>
                <a:gd name="connsiteY7" fmla="*/ 211659 h 251037"/>
                <a:gd name="connsiteX8" fmla="*/ 83682 w 84210"/>
                <a:gd name="connsiteY8" fmla="*/ 251037 h 25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210" h="251037">
                  <a:moveTo>
                    <a:pt x="0" y="0"/>
                  </a:moveTo>
                  <a:cubicBezTo>
                    <a:pt x="1641" y="9844"/>
                    <a:pt x="-800" y="21357"/>
                    <a:pt x="4923" y="29533"/>
                  </a:cubicBezTo>
                  <a:cubicBezTo>
                    <a:pt x="11708" y="39226"/>
                    <a:pt x="34457" y="49223"/>
                    <a:pt x="34457" y="49223"/>
                  </a:cubicBezTo>
                  <a:lnTo>
                    <a:pt x="59069" y="123057"/>
                  </a:lnTo>
                  <a:lnTo>
                    <a:pt x="68914" y="152591"/>
                  </a:lnTo>
                  <a:cubicBezTo>
                    <a:pt x="70555" y="159154"/>
                    <a:pt x="72369" y="165676"/>
                    <a:pt x="73837" y="172280"/>
                  </a:cubicBezTo>
                  <a:cubicBezTo>
                    <a:pt x="75652" y="180447"/>
                    <a:pt x="76730" y="188775"/>
                    <a:pt x="78759" y="196892"/>
                  </a:cubicBezTo>
                  <a:cubicBezTo>
                    <a:pt x="80017" y="201926"/>
                    <a:pt x="83212" y="206492"/>
                    <a:pt x="83682" y="211659"/>
                  </a:cubicBezTo>
                  <a:cubicBezTo>
                    <a:pt x="84871" y="224731"/>
                    <a:pt x="83682" y="237911"/>
                    <a:pt x="83682" y="25103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Figura a mano libera 31"/>
            <p:cNvSpPr/>
            <p:nvPr/>
          </p:nvSpPr>
          <p:spPr>
            <a:xfrm>
              <a:off x="7959544" y="1924621"/>
              <a:ext cx="45719" cy="285505"/>
            </a:xfrm>
            <a:custGeom>
              <a:avLst/>
              <a:gdLst>
                <a:gd name="connsiteX0" fmla="*/ 54147 w 54147"/>
                <a:gd name="connsiteY0" fmla="*/ 0 h 288723"/>
                <a:gd name="connsiteX1" fmla="*/ 14767 w 54147"/>
                <a:gd name="connsiteY1" fmla="*/ 14767 h 288723"/>
                <a:gd name="connsiteX2" fmla="*/ 4922 w 54147"/>
                <a:gd name="connsiteY2" fmla="*/ 44301 h 288723"/>
                <a:gd name="connsiteX3" fmla="*/ 0 w 54147"/>
                <a:gd name="connsiteY3" fmla="*/ 59067 h 288723"/>
                <a:gd name="connsiteX4" fmla="*/ 4922 w 54147"/>
                <a:gd name="connsiteY4" fmla="*/ 241193 h 288723"/>
                <a:gd name="connsiteX5" fmla="*/ 9845 w 54147"/>
                <a:gd name="connsiteY5" fmla="*/ 265804 h 2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7" h="288723">
                  <a:moveTo>
                    <a:pt x="54147" y="0"/>
                  </a:moveTo>
                  <a:cubicBezTo>
                    <a:pt x="44219" y="1985"/>
                    <a:pt x="22010" y="3178"/>
                    <a:pt x="14767" y="14767"/>
                  </a:cubicBezTo>
                  <a:cubicBezTo>
                    <a:pt x="9267" y="23567"/>
                    <a:pt x="8204" y="34456"/>
                    <a:pt x="4922" y="44301"/>
                  </a:cubicBezTo>
                  <a:lnTo>
                    <a:pt x="0" y="59067"/>
                  </a:lnTo>
                  <a:cubicBezTo>
                    <a:pt x="1641" y="119776"/>
                    <a:pt x="1963" y="180534"/>
                    <a:pt x="4922" y="241193"/>
                  </a:cubicBezTo>
                  <a:cubicBezTo>
                    <a:pt x="10243" y="350269"/>
                    <a:pt x="9845" y="232825"/>
                    <a:pt x="9845" y="265804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Figura a mano libera 32"/>
            <p:cNvSpPr/>
            <p:nvPr/>
          </p:nvSpPr>
          <p:spPr>
            <a:xfrm>
              <a:off x="8082604" y="1978766"/>
              <a:ext cx="98449" cy="281357"/>
            </a:xfrm>
            <a:custGeom>
              <a:avLst/>
              <a:gdLst>
                <a:gd name="connsiteX0" fmla="*/ 98449 w 98449"/>
                <a:gd name="connsiteY0" fmla="*/ 0 h 281357"/>
                <a:gd name="connsiteX1" fmla="*/ 73837 w 98449"/>
                <a:gd name="connsiteY1" fmla="*/ 14767 h 281357"/>
                <a:gd name="connsiteX2" fmla="*/ 39380 w 98449"/>
                <a:gd name="connsiteY2" fmla="*/ 54146 h 281357"/>
                <a:gd name="connsiteX3" fmla="*/ 19690 w 98449"/>
                <a:gd name="connsiteY3" fmla="*/ 98446 h 281357"/>
                <a:gd name="connsiteX4" fmla="*/ 9845 w 98449"/>
                <a:gd name="connsiteY4" fmla="*/ 132902 h 281357"/>
                <a:gd name="connsiteX5" fmla="*/ 0 w 98449"/>
                <a:gd name="connsiteY5" fmla="*/ 167359 h 281357"/>
                <a:gd name="connsiteX6" fmla="*/ 4923 w 98449"/>
                <a:gd name="connsiteY6" fmla="*/ 255960 h 281357"/>
                <a:gd name="connsiteX7" fmla="*/ 9845 w 98449"/>
                <a:gd name="connsiteY7" fmla="*/ 275649 h 28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49" h="281357">
                  <a:moveTo>
                    <a:pt x="98449" y="0"/>
                  </a:moveTo>
                  <a:cubicBezTo>
                    <a:pt x="90245" y="4922"/>
                    <a:pt x="80602" y="8002"/>
                    <a:pt x="73837" y="14767"/>
                  </a:cubicBezTo>
                  <a:cubicBezTo>
                    <a:pt x="16405" y="72198"/>
                    <a:pt x="81222" y="26251"/>
                    <a:pt x="39380" y="54146"/>
                  </a:cubicBezTo>
                  <a:cubicBezTo>
                    <a:pt x="27664" y="89291"/>
                    <a:pt x="35291" y="75045"/>
                    <a:pt x="19690" y="98446"/>
                  </a:cubicBezTo>
                  <a:cubicBezTo>
                    <a:pt x="7889" y="133852"/>
                    <a:pt x="22207" y="89637"/>
                    <a:pt x="9845" y="132902"/>
                  </a:cubicBezTo>
                  <a:cubicBezTo>
                    <a:pt x="-4276" y="182324"/>
                    <a:pt x="15387" y="105818"/>
                    <a:pt x="0" y="167359"/>
                  </a:cubicBezTo>
                  <a:cubicBezTo>
                    <a:pt x="1641" y="196893"/>
                    <a:pt x="2118" y="226514"/>
                    <a:pt x="4923" y="255960"/>
                  </a:cubicBezTo>
                  <a:cubicBezTo>
                    <a:pt x="10364" y="313086"/>
                    <a:pt x="9845" y="252636"/>
                    <a:pt x="9845" y="275649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Figura a mano libera 33"/>
            <p:cNvSpPr/>
            <p:nvPr/>
          </p:nvSpPr>
          <p:spPr>
            <a:xfrm>
              <a:off x="8169576" y="2023067"/>
              <a:ext cx="124692" cy="295338"/>
            </a:xfrm>
            <a:custGeom>
              <a:avLst/>
              <a:gdLst>
                <a:gd name="connsiteX0" fmla="*/ 124692 w 124692"/>
                <a:gd name="connsiteY0" fmla="*/ 0 h 295338"/>
                <a:gd name="connsiteX1" fmla="*/ 100080 w 124692"/>
                <a:gd name="connsiteY1" fmla="*/ 4922 h 295338"/>
                <a:gd name="connsiteX2" fmla="*/ 75468 w 124692"/>
                <a:gd name="connsiteY2" fmla="*/ 29534 h 295338"/>
                <a:gd name="connsiteX3" fmla="*/ 60701 w 124692"/>
                <a:gd name="connsiteY3" fmla="*/ 34456 h 295338"/>
                <a:gd name="connsiteX4" fmla="*/ 41011 w 124692"/>
                <a:gd name="connsiteY4" fmla="*/ 63990 h 295338"/>
                <a:gd name="connsiteX5" fmla="*/ 36089 w 124692"/>
                <a:gd name="connsiteY5" fmla="*/ 78757 h 295338"/>
                <a:gd name="connsiteX6" fmla="*/ 26244 w 124692"/>
                <a:gd name="connsiteY6" fmla="*/ 113213 h 295338"/>
                <a:gd name="connsiteX7" fmla="*/ 16399 w 124692"/>
                <a:gd name="connsiteY7" fmla="*/ 187047 h 295338"/>
                <a:gd name="connsiteX8" fmla="*/ 6554 w 124692"/>
                <a:gd name="connsiteY8" fmla="*/ 201814 h 295338"/>
                <a:gd name="connsiteX9" fmla="*/ 1632 w 124692"/>
                <a:gd name="connsiteY9" fmla="*/ 295338 h 2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692" h="295338">
                  <a:moveTo>
                    <a:pt x="124692" y="0"/>
                  </a:moveTo>
                  <a:cubicBezTo>
                    <a:pt x="116488" y="1641"/>
                    <a:pt x="107914" y="1984"/>
                    <a:pt x="100080" y="4922"/>
                  </a:cubicBezTo>
                  <a:cubicBezTo>
                    <a:pt x="72284" y="15345"/>
                    <a:pt x="96701" y="12548"/>
                    <a:pt x="75468" y="29534"/>
                  </a:cubicBezTo>
                  <a:cubicBezTo>
                    <a:pt x="71416" y="32775"/>
                    <a:pt x="65623" y="32815"/>
                    <a:pt x="60701" y="34456"/>
                  </a:cubicBezTo>
                  <a:cubicBezTo>
                    <a:pt x="48994" y="69571"/>
                    <a:pt x="65594" y="27114"/>
                    <a:pt x="41011" y="63990"/>
                  </a:cubicBezTo>
                  <a:cubicBezTo>
                    <a:pt x="38133" y="68307"/>
                    <a:pt x="37514" y="73768"/>
                    <a:pt x="36089" y="78757"/>
                  </a:cubicBezTo>
                  <a:cubicBezTo>
                    <a:pt x="23727" y="122022"/>
                    <a:pt x="38045" y="77807"/>
                    <a:pt x="26244" y="113213"/>
                  </a:cubicBezTo>
                  <a:cubicBezTo>
                    <a:pt x="25967" y="115427"/>
                    <a:pt x="17857" y="182188"/>
                    <a:pt x="16399" y="187047"/>
                  </a:cubicBezTo>
                  <a:cubicBezTo>
                    <a:pt x="14699" y="192713"/>
                    <a:pt x="9836" y="196892"/>
                    <a:pt x="6554" y="201814"/>
                  </a:cubicBezTo>
                  <a:cubicBezTo>
                    <a:pt x="-4337" y="245381"/>
                    <a:pt x="1632" y="214739"/>
                    <a:pt x="1632" y="29533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Figura a mano libera 34"/>
            <p:cNvSpPr/>
            <p:nvPr/>
          </p:nvSpPr>
          <p:spPr>
            <a:xfrm>
              <a:off x="536280" y="3995459"/>
              <a:ext cx="221509" cy="167358"/>
            </a:xfrm>
            <a:custGeom>
              <a:avLst/>
              <a:gdLst>
                <a:gd name="connsiteX0" fmla="*/ 0 w 221509"/>
                <a:gd name="connsiteY0" fmla="*/ 0 h 167358"/>
                <a:gd name="connsiteX1" fmla="*/ 39379 w 221509"/>
                <a:gd name="connsiteY1" fmla="*/ 24611 h 167358"/>
                <a:gd name="connsiteX2" fmla="*/ 68914 w 221509"/>
                <a:gd name="connsiteY2" fmla="*/ 44300 h 167358"/>
                <a:gd name="connsiteX3" fmla="*/ 83681 w 221509"/>
                <a:gd name="connsiteY3" fmla="*/ 54145 h 167358"/>
                <a:gd name="connsiteX4" fmla="*/ 98448 w 221509"/>
                <a:gd name="connsiteY4" fmla="*/ 63990 h 167358"/>
                <a:gd name="connsiteX5" fmla="*/ 118138 w 221509"/>
                <a:gd name="connsiteY5" fmla="*/ 78757 h 167358"/>
                <a:gd name="connsiteX6" fmla="*/ 147672 w 221509"/>
                <a:gd name="connsiteY6" fmla="*/ 98446 h 167358"/>
                <a:gd name="connsiteX7" fmla="*/ 162440 w 221509"/>
                <a:gd name="connsiteY7" fmla="*/ 113213 h 167358"/>
                <a:gd name="connsiteX8" fmla="*/ 191974 w 221509"/>
                <a:gd name="connsiteY8" fmla="*/ 132902 h 167358"/>
                <a:gd name="connsiteX9" fmla="*/ 201819 w 221509"/>
                <a:gd name="connsiteY9" fmla="*/ 147669 h 167358"/>
                <a:gd name="connsiteX10" fmla="*/ 221509 w 221509"/>
                <a:gd name="connsiteY10" fmla="*/ 167358 h 16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509" h="167358">
                  <a:moveTo>
                    <a:pt x="0" y="0"/>
                  </a:moveTo>
                  <a:cubicBezTo>
                    <a:pt x="74192" y="59352"/>
                    <a:pt x="-7840" y="-1620"/>
                    <a:pt x="39379" y="24611"/>
                  </a:cubicBezTo>
                  <a:cubicBezTo>
                    <a:pt x="49722" y="30357"/>
                    <a:pt x="59069" y="37737"/>
                    <a:pt x="68914" y="44300"/>
                  </a:cubicBezTo>
                  <a:lnTo>
                    <a:pt x="83681" y="54145"/>
                  </a:lnTo>
                  <a:cubicBezTo>
                    <a:pt x="88603" y="57427"/>
                    <a:pt x="93715" y="60440"/>
                    <a:pt x="98448" y="63990"/>
                  </a:cubicBezTo>
                  <a:cubicBezTo>
                    <a:pt x="105011" y="68912"/>
                    <a:pt x="111417" y="74052"/>
                    <a:pt x="118138" y="78757"/>
                  </a:cubicBezTo>
                  <a:cubicBezTo>
                    <a:pt x="127831" y="85542"/>
                    <a:pt x="139305" y="90080"/>
                    <a:pt x="147672" y="98446"/>
                  </a:cubicBezTo>
                  <a:cubicBezTo>
                    <a:pt x="152595" y="103368"/>
                    <a:pt x="156945" y="108939"/>
                    <a:pt x="162440" y="113213"/>
                  </a:cubicBezTo>
                  <a:cubicBezTo>
                    <a:pt x="171780" y="120477"/>
                    <a:pt x="191974" y="132902"/>
                    <a:pt x="191974" y="132902"/>
                  </a:cubicBezTo>
                  <a:cubicBezTo>
                    <a:pt x="195256" y="137824"/>
                    <a:pt x="197636" y="143486"/>
                    <a:pt x="201819" y="147669"/>
                  </a:cubicBezTo>
                  <a:cubicBezTo>
                    <a:pt x="225580" y="171429"/>
                    <a:pt x="210255" y="144853"/>
                    <a:pt x="221509" y="16735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Figura a mano libera 35"/>
            <p:cNvSpPr/>
            <p:nvPr/>
          </p:nvSpPr>
          <p:spPr>
            <a:xfrm>
              <a:off x="767633" y="3887168"/>
              <a:ext cx="24613" cy="251037"/>
            </a:xfrm>
            <a:custGeom>
              <a:avLst/>
              <a:gdLst>
                <a:gd name="connsiteX0" fmla="*/ 24613 w 24613"/>
                <a:gd name="connsiteY0" fmla="*/ 0 h 251037"/>
                <a:gd name="connsiteX1" fmla="*/ 9845 w 24613"/>
                <a:gd name="connsiteY1" fmla="*/ 24612 h 251037"/>
                <a:gd name="connsiteX2" fmla="*/ 0 w 24613"/>
                <a:gd name="connsiteY2" fmla="*/ 73835 h 251037"/>
                <a:gd name="connsiteX3" fmla="*/ 4923 w 24613"/>
                <a:gd name="connsiteY3" fmla="*/ 142747 h 251037"/>
                <a:gd name="connsiteX4" fmla="*/ 14768 w 24613"/>
                <a:gd name="connsiteY4" fmla="*/ 191970 h 251037"/>
                <a:gd name="connsiteX5" fmla="*/ 19690 w 24613"/>
                <a:gd name="connsiteY5" fmla="*/ 216581 h 251037"/>
                <a:gd name="connsiteX6" fmla="*/ 19690 w 24613"/>
                <a:gd name="connsiteY6" fmla="*/ 251037 h 25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3" h="251037">
                  <a:moveTo>
                    <a:pt x="24613" y="0"/>
                  </a:moveTo>
                  <a:cubicBezTo>
                    <a:pt x="19690" y="8204"/>
                    <a:pt x="13731" y="15869"/>
                    <a:pt x="9845" y="24612"/>
                  </a:cubicBezTo>
                  <a:cubicBezTo>
                    <a:pt x="5930" y="33420"/>
                    <a:pt x="978" y="67966"/>
                    <a:pt x="0" y="73835"/>
                  </a:cubicBezTo>
                  <a:cubicBezTo>
                    <a:pt x="1641" y="96806"/>
                    <a:pt x="2066" y="119896"/>
                    <a:pt x="4923" y="142747"/>
                  </a:cubicBezTo>
                  <a:cubicBezTo>
                    <a:pt x="6999" y="159350"/>
                    <a:pt x="11486" y="175562"/>
                    <a:pt x="14768" y="191970"/>
                  </a:cubicBezTo>
                  <a:cubicBezTo>
                    <a:pt x="16409" y="200174"/>
                    <a:pt x="19690" y="208215"/>
                    <a:pt x="19690" y="216581"/>
                  </a:cubicBezTo>
                  <a:lnTo>
                    <a:pt x="19690" y="251037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Figura a mano libera 36"/>
            <p:cNvSpPr/>
            <p:nvPr/>
          </p:nvSpPr>
          <p:spPr>
            <a:xfrm>
              <a:off x="925151" y="3965925"/>
              <a:ext cx="88603" cy="201814"/>
            </a:xfrm>
            <a:custGeom>
              <a:avLst/>
              <a:gdLst>
                <a:gd name="connsiteX0" fmla="*/ 88603 w 88603"/>
                <a:gd name="connsiteY0" fmla="*/ 0 h 201814"/>
                <a:gd name="connsiteX1" fmla="*/ 68914 w 88603"/>
                <a:gd name="connsiteY1" fmla="*/ 24611 h 201814"/>
                <a:gd name="connsiteX2" fmla="*/ 54146 w 88603"/>
                <a:gd name="connsiteY2" fmla="*/ 29534 h 201814"/>
                <a:gd name="connsiteX3" fmla="*/ 44301 w 88603"/>
                <a:gd name="connsiteY3" fmla="*/ 59068 h 201814"/>
                <a:gd name="connsiteX4" fmla="*/ 24612 w 88603"/>
                <a:gd name="connsiteY4" fmla="*/ 88601 h 201814"/>
                <a:gd name="connsiteX5" fmla="*/ 19689 w 88603"/>
                <a:gd name="connsiteY5" fmla="*/ 103368 h 201814"/>
                <a:gd name="connsiteX6" fmla="*/ 0 w 88603"/>
                <a:gd name="connsiteY6" fmla="*/ 147669 h 201814"/>
                <a:gd name="connsiteX7" fmla="*/ 0 w 88603"/>
                <a:gd name="connsiteY7" fmla="*/ 201814 h 20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03" h="201814">
                  <a:moveTo>
                    <a:pt x="88603" y="0"/>
                  </a:moveTo>
                  <a:cubicBezTo>
                    <a:pt x="82040" y="8204"/>
                    <a:pt x="76891" y="17774"/>
                    <a:pt x="68914" y="24611"/>
                  </a:cubicBezTo>
                  <a:cubicBezTo>
                    <a:pt x="64974" y="27988"/>
                    <a:pt x="57162" y="25312"/>
                    <a:pt x="54146" y="29534"/>
                  </a:cubicBezTo>
                  <a:cubicBezTo>
                    <a:pt x="48114" y="37978"/>
                    <a:pt x="50057" y="50434"/>
                    <a:pt x="44301" y="59068"/>
                  </a:cubicBezTo>
                  <a:cubicBezTo>
                    <a:pt x="37738" y="68912"/>
                    <a:pt x="28354" y="77377"/>
                    <a:pt x="24612" y="88601"/>
                  </a:cubicBezTo>
                  <a:cubicBezTo>
                    <a:pt x="22971" y="93523"/>
                    <a:pt x="22009" y="98727"/>
                    <a:pt x="19689" y="103368"/>
                  </a:cubicBezTo>
                  <a:cubicBezTo>
                    <a:pt x="10768" y="121210"/>
                    <a:pt x="0" y="122275"/>
                    <a:pt x="0" y="147669"/>
                  </a:cubicBezTo>
                  <a:lnTo>
                    <a:pt x="0" y="201814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Figura a mano libera 37"/>
            <p:cNvSpPr/>
            <p:nvPr/>
          </p:nvSpPr>
          <p:spPr>
            <a:xfrm>
              <a:off x="998987" y="4059449"/>
              <a:ext cx="103371" cy="172280"/>
            </a:xfrm>
            <a:custGeom>
              <a:avLst/>
              <a:gdLst>
                <a:gd name="connsiteX0" fmla="*/ 103371 w 103371"/>
                <a:gd name="connsiteY0" fmla="*/ 0 h 172280"/>
                <a:gd name="connsiteX1" fmla="*/ 78759 w 103371"/>
                <a:gd name="connsiteY1" fmla="*/ 4922 h 172280"/>
                <a:gd name="connsiteX2" fmla="*/ 68914 w 103371"/>
                <a:gd name="connsiteY2" fmla="*/ 19689 h 172280"/>
                <a:gd name="connsiteX3" fmla="*/ 54147 w 103371"/>
                <a:gd name="connsiteY3" fmla="*/ 34456 h 172280"/>
                <a:gd name="connsiteX4" fmla="*/ 34457 w 103371"/>
                <a:gd name="connsiteY4" fmla="*/ 63990 h 172280"/>
                <a:gd name="connsiteX5" fmla="*/ 24612 w 103371"/>
                <a:gd name="connsiteY5" fmla="*/ 98446 h 172280"/>
                <a:gd name="connsiteX6" fmla="*/ 14767 w 103371"/>
                <a:gd name="connsiteY6" fmla="*/ 113213 h 172280"/>
                <a:gd name="connsiteX7" fmla="*/ 4922 w 103371"/>
                <a:gd name="connsiteY7" fmla="*/ 142746 h 172280"/>
                <a:gd name="connsiteX8" fmla="*/ 0 w 103371"/>
                <a:gd name="connsiteY8" fmla="*/ 157513 h 172280"/>
                <a:gd name="connsiteX9" fmla="*/ 0 w 103371"/>
                <a:gd name="connsiteY9" fmla="*/ 172280 h 17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71" h="172280">
                  <a:moveTo>
                    <a:pt x="103371" y="0"/>
                  </a:moveTo>
                  <a:cubicBezTo>
                    <a:pt x="95167" y="1641"/>
                    <a:pt x="86023" y="771"/>
                    <a:pt x="78759" y="4922"/>
                  </a:cubicBezTo>
                  <a:cubicBezTo>
                    <a:pt x="73622" y="7857"/>
                    <a:pt x="72701" y="15144"/>
                    <a:pt x="68914" y="19689"/>
                  </a:cubicBezTo>
                  <a:cubicBezTo>
                    <a:pt x="64457" y="25037"/>
                    <a:pt x="59069" y="29534"/>
                    <a:pt x="54147" y="34456"/>
                  </a:cubicBezTo>
                  <a:cubicBezTo>
                    <a:pt x="42442" y="69567"/>
                    <a:pt x="59038" y="27121"/>
                    <a:pt x="34457" y="63990"/>
                  </a:cubicBezTo>
                  <a:cubicBezTo>
                    <a:pt x="30621" y="69744"/>
                    <a:pt x="26585" y="93843"/>
                    <a:pt x="24612" y="98446"/>
                  </a:cubicBezTo>
                  <a:cubicBezTo>
                    <a:pt x="22282" y="103884"/>
                    <a:pt x="18049" y="108291"/>
                    <a:pt x="14767" y="113213"/>
                  </a:cubicBezTo>
                  <a:lnTo>
                    <a:pt x="4922" y="142746"/>
                  </a:lnTo>
                  <a:cubicBezTo>
                    <a:pt x="3281" y="147668"/>
                    <a:pt x="0" y="152324"/>
                    <a:pt x="0" y="157513"/>
                  </a:cubicBezTo>
                  <a:lnTo>
                    <a:pt x="0" y="172280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Figura a mano libera 38"/>
            <p:cNvSpPr/>
            <p:nvPr/>
          </p:nvSpPr>
          <p:spPr>
            <a:xfrm>
              <a:off x="2126220" y="4148050"/>
              <a:ext cx="221508" cy="216593"/>
            </a:xfrm>
            <a:custGeom>
              <a:avLst/>
              <a:gdLst>
                <a:gd name="connsiteX0" fmla="*/ 0 w 221508"/>
                <a:gd name="connsiteY0" fmla="*/ 0 h 216593"/>
                <a:gd name="connsiteX1" fmla="*/ 24612 w 221508"/>
                <a:gd name="connsiteY1" fmla="*/ 4922 h 216593"/>
                <a:gd name="connsiteX2" fmla="*/ 39379 w 221508"/>
                <a:gd name="connsiteY2" fmla="*/ 14767 h 216593"/>
                <a:gd name="connsiteX3" fmla="*/ 54146 w 221508"/>
                <a:gd name="connsiteY3" fmla="*/ 19689 h 216593"/>
                <a:gd name="connsiteX4" fmla="*/ 83681 w 221508"/>
                <a:gd name="connsiteY4" fmla="*/ 34456 h 216593"/>
                <a:gd name="connsiteX5" fmla="*/ 113215 w 221508"/>
                <a:gd name="connsiteY5" fmla="*/ 59068 h 216593"/>
                <a:gd name="connsiteX6" fmla="*/ 142750 w 221508"/>
                <a:gd name="connsiteY6" fmla="*/ 78757 h 216593"/>
                <a:gd name="connsiteX7" fmla="*/ 152595 w 221508"/>
                <a:gd name="connsiteY7" fmla="*/ 93524 h 216593"/>
                <a:gd name="connsiteX8" fmla="*/ 182129 w 221508"/>
                <a:gd name="connsiteY8" fmla="*/ 123058 h 216593"/>
                <a:gd name="connsiteX9" fmla="*/ 187052 w 221508"/>
                <a:gd name="connsiteY9" fmla="*/ 137825 h 216593"/>
                <a:gd name="connsiteX10" fmla="*/ 196896 w 221508"/>
                <a:gd name="connsiteY10" fmla="*/ 172281 h 216593"/>
                <a:gd name="connsiteX11" fmla="*/ 206741 w 221508"/>
                <a:gd name="connsiteY11" fmla="*/ 187048 h 216593"/>
                <a:gd name="connsiteX12" fmla="*/ 221508 w 221508"/>
                <a:gd name="connsiteY12" fmla="*/ 216581 h 21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1508" h="216593">
                  <a:moveTo>
                    <a:pt x="0" y="0"/>
                  </a:moveTo>
                  <a:cubicBezTo>
                    <a:pt x="8204" y="1641"/>
                    <a:pt x="16778" y="1984"/>
                    <a:pt x="24612" y="4922"/>
                  </a:cubicBezTo>
                  <a:cubicBezTo>
                    <a:pt x="30151" y="6999"/>
                    <a:pt x="34088" y="12121"/>
                    <a:pt x="39379" y="14767"/>
                  </a:cubicBezTo>
                  <a:cubicBezTo>
                    <a:pt x="44020" y="17087"/>
                    <a:pt x="49224" y="18048"/>
                    <a:pt x="54146" y="19689"/>
                  </a:cubicBezTo>
                  <a:cubicBezTo>
                    <a:pt x="96475" y="47908"/>
                    <a:pt x="42916" y="14074"/>
                    <a:pt x="83681" y="34456"/>
                  </a:cubicBezTo>
                  <a:cubicBezTo>
                    <a:pt x="104788" y="45010"/>
                    <a:pt x="93620" y="43828"/>
                    <a:pt x="113215" y="59068"/>
                  </a:cubicBezTo>
                  <a:cubicBezTo>
                    <a:pt x="122555" y="66332"/>
                    <a:pt x="142750" y="78757"/>
                    <a:pt x="142750" y="78757"/>
                  </a:cubicBezTo>
                  <a:cubicBezTo>
                    <a:pt x="146032" y="83679"/>
                    <a:pt x="148665" y="89102"/>
                    <a:pt x="152595" y="93524"/>
                  </a:cubicBezTo>
                  <a:cubicBezTo>
                    <a:pt x="161845" y="103930"/>
                    <a:pt x="182129" y="123058"/>
                    <a:pt x="182129" y="123058"/>
                  </a:cubicBezTo>
                  <a:cubicBezTo>
                    <a:pt x="183770" y="127980"/>
                    <a:pt x="185627" y="132836"/>
                    <a:pt x="187052" y="137825"/>
                  </a:cubicBezTo>
                  <a:cubicBezTo>
                    <a:pt x="189155" y="145184"/>
                    <a:pt x="192962" y="164414"/>
                    <a:pt x="196896" y="172281"/>
                  </a:cubicBezTo>
                  <a:cubicBezTo>
                    <a:pt x="199542" y="177572"/>
                    <a:pt x="204338" y="181642"/>
                    <a:pt x="206741" y="187048"/>
                  </a:cubicBezTo>
                  <a:cubicBezTo>
                    <a:pt x="220559" y="218137"/>
                    <a:pt x="205663" y="216581"/>
                    <a:pt x="221508" y="216581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Figura a mano libera 39"/>
            <p:cNvSpPr/>
            <p:nvPr/>
          </p:nvSpPr>
          <p:spPr>
            <a:xfrm>
              <a:off x="2411720" y="4000381"/>
              <a:ext cx="59516" cy="315027"/>
            </a:xfrm>
            <a:custGeom>
              <a:avLst/>
              <a:gdLst>
                <a:gd name="connsiteX0" fmla="*/ 0 w 59516"/>
                <a:gd name="connsiteY0" fmla="*/ 0 h 315027"/>
                <a:gd name="connsiteX1" fmla="*/ 4922 w 59516"/>
                <a:gd name="connsiteY1" fmla="*/ 29534 h 315027"/>
                <a:gd name="connsiteX2" fmla="*/ 19690 w 59516"/>
                <a:gd name="connsiteY2" fmla="*/ 73835 h 315027"/>
                <a:gd name="connsiteX3" fmla="*/ 24612 w 59516"/>
                <a:gd name="connsiteY3" fmla="*/ 88601 h 315027"/>
                <a:gd name="connsiteX4" fmla="*/ 34457 w 59516"/>
                <a:gd name="connsiteY4" fmla="*/ 127980 h 315027"/>
                <a:gd name="connsiteX5" fmla="*/ 44302 w 59516"/>
                <a:gd name="connsiteY5" fmla="*/ 196892 h 315027"/>
                <a:gd name="connsiteX6" fmla="*/ 49224 w 59516"/>
                <a:gd name="connsiteY6" fmla="*/ 231348 h 315027"/>
                <a:gd name="connsiteX7" fmla="*/ 59069 w 59516"/>
                <a:gd name="connsiteY7" fmla="*/ 275649 h 315027"/>
                <a:gd name="connsiteX8" fmla="*/ 59069 w 59516"/>
                <a:gd name="connsiteY8" fmla="*/ 315027 h 31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16" h="315027">
                  <a:moveTo>
                    <a:pt x="0" y="0"/>
                  </a:moveTo>
                  <a:cubicBezTo>
                    <a:pt x="1641" y="9845"/>
                    <a:pt x="2501" y="19852"/>
                    <a:pt x="4922" y="29534"/>
                  </a:cubicBezTo>
                  <a:cubicBezTo>
                    <a:pt x="4926" y="29552"/>
                    <a:pt x="17226" y="66443"/>
                    <a:pt x="19690" y="73835"/>
                  </a:cubicBezTo>
                  <a:cubicBezTo>
                    <a:pt x="21331" y="78757"/>
                    <a:pt x="23354" y="83568"/>
                    <a:pt x="24612" y="88601"/>
                  </a:cubicBezTo>
                  <a:cubicBezTo>
                    <a:pt x="27894" y="101727"/>
                    <a:pt x="32543" y="114586"/>
                    <a:pt x="34457" y="127980"/>
                  </a:cubicBezTo>
                  <a:lnTo>
                    <a:pt x="44302" y="196892"/>
                  </a:lnTo>
                  <a:cubicBezTo>
                    <a:pt x="45943" y="208377"/>
                    <a:pt x="46410" y="220092"/>
                    <a:pt x="49224" y="231348"/>
                  </a:cubicBezTo>
                  <a:cubicBezTo>
                    <a:pt x="51683" y="241183"/>
                    <a:pt x="58375" y="266628"/>
                    <a:pt x="59069" y="275649"/>
                  </a:cubicBezTo>
                  <a:cubicBezTo>
                    <a:pt x="60076" y="288736"/>
                    <a:pt x="59069" y="301901"/>
                    <a:pt x="59069" y="31502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Figura a mano libera 40"/>
            <p:cNvSpPr/>
            <p:nvPr/>
          </p:nvSpPr>
          <p:spPr>
            <a:xfrm>
              <a:off x="2642399" y="4039759"/>
              <a:ext cx="49898" cy="329795"/>
            </a:xfrm>
            <a:custGeom>
              <a:avLst/>
              <a:gdLst>
                <a:gd name="connsiteX0" fmla="*/ 49898 w 49898"/>
                <a:gd name="connsiteY0" fmla="*/ 0 h 329795"/>
                <a:gd name="connsiteX1" fmla="*/ 20364 w 49898"/>
                <a:gd name="connsiteY1" fmla="*/ 54146 h 329795"/>
                <a:gd name="connsiteX2" fmla="*/ 15442 w 49898"/>
                <a:gd name="connsiteY2" fmla="*/ 68913 h 329795"/>
                <a:gd name="connsiteX3" fmla="*/ 5597 w 49898"/>
                <a:gd name="connsiteY3" fmla="*/ 132903 h 329795"/>
                <a:gd name="connsiteX4" fmla="*/ 674 w 49898"/>
                <a:gd name="connsiteY4" fmla="*/ 147670 h 329795"/>
                <a:gd name="connsiteX5" fmla="*/ 674 w 49898"/>
                <a:gd name="connsiteY5" fmla="*/ 329795 h 32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98" h="329795">
                  <a:moveTo>
                    <a:pt x="49898" y="0"/>
                  </a:moveTo>
                  <a:cubicBezTo>
                    <a:pt x="23727" y="32714"/>
                    <a:pt x="33531" y="14646"/>
                    <a:pt x="20364" y="54146"/>
                  </a:cubicBezTo>
                  <a:lnTo>
                    <a:pt x="15442" y="68913"/>
                  </a:lnTo>
                  <a:cubicBezTo>
                    <a:pt x="12454" y="92810"/>
                    <a:pt x="11233" y="110361"/>
                    <a:pt x="5597" y="132903"/>
                  </a:cubicBezTo>
                  <a:cubicBezTo>
                    <a:pt x="4339" y="137937"/>
                    <a:pt x="804" y="142483"/>
                    <a:pt x="674" y="147670"/>
                  </a:cubicBezTo>
                  <a:cubicBezTo>
                    <a:pt x="-843" y="208359"/>
                    <a:pt x="674" y="269087"/>
                    <a:pt x="674" y="329795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Figura a mano libera 41"/>
            <p:cNvSpPr/>
            <p:nvPr/>
          </p:nvSpPr>
          <p:spPr>
            <a:xfrm>
              <a:off x="2771056" y="4074216"/>
              <a:ext cx="88604" cy="334716"/>
            </a:xfrm>
            <a:custGeom>
              <a:avLst/>
              <a:gdLst>
                <a:gd name="connsiteX0" fmla="*/ 88604 w 88604"/>
                <a:gd name="connsiteY0" fmla="*/ 0 h 334716"/>
                <a:gd name="connsiteX1" fmla="*/ 59069 w 88604"/>
                <a:gd name="connsiteY1" fmla="*/ 54145 h 334716"/>
                <a:gd name="connsiteX2" fmla="*/ 54147 w 88604"/>
                <a:gd name="connsiteY2" fmla="*/ 83679 h 334716"/>
                <a:gd name="connsiteX3" fmla="*/ 44302 w 88604"/>
                <a:gd name="connsiteY3" fmla="*/ 162436 h 334716"/>
                <a:gd name="connsiteX4" fmla="*/ 39379 w 88604"/>
                <a:gd name="connsiteY4" fmla="*/ 177202 h 334716"/>
                <a:gd name="connsiteX5" fmla="*/ 29535 w 88604"/>
                <a:gd name="connsiteY5" fmla="*/ 216581 h 334716"/>
                <a:gd name="connsiteX6" fmla="*/ 24612 w 88604"/>
                <a:gd name="connsiteY6" fmla="*/ 246115 h 334716"/>
                <a:gd name="connsiteX7" fmla="*/ 19690 w 88604"/>
                <a:gd name="connsiteY7" fmla="*/ 260882 h 334716"/>
                <a:gd name="connsiteX8" fmla="*/ 14767 w 88604"/>
                <a:gd name="connsiteY8" fmla="*/ 280571 h 334716"/>
                <a:gd name="connsiteX9" fmla="*/ 9845 w 88604"/>
                <a:gd name="connsiteY9" fmla="*/ 305182 h 334716"/>
                <a:gd name="connsiteX10" fmla="*/ 0 w 88604"/>
                <a:gd name="connsiteY10" fmla="*/ 334716 h 33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04" h="334716">
                  <a:moveTo>
                    <a:pt x="88604" y="0"/>
                  </a:moveTo>
                  <a:cubicBezTo>
                    <a:pt x="61242" y="43778"/>
                    <a:pt x="68887" y="24694"/>
                    <a:pt x="59069" y="54145"/>
                  </a:cubicBezTo>
                  <a:cubicBezTo>
                    <a:pt x="57428" y="63990"/>
                    <a:pt x="55385" y="73776"/>
                    <a:pt x="54147" y="83679"/>
                  </a:cubicBezTo>
                  <a:cubicBezTo>
                    <a:pt x="50259" y="114783"/>
                    <a:pt x="50707" y="133615"/>
                    <a:pt x="44302" y="162436"/>
                  </a:cubicBezTo>
                  <a:cubicBezTo>
                    <a:pt x="43176" y="167501"/>
                    <a:pt x="40744" y="172196"/>
                    <a:pt x="39379" y="177202"/>
                  </a:cubicBezTo>
                  <a:cubicBezTo>
                    <a:pt x="35819" y="190255"/>
                    <a:pt x="31760" y="203235"/>
                    <a:pt x="29535" y="216581"/>
                  </a:cubicBezTo>
                  <a:cubicBezTo>
                    <a:pt x="27894" y="226426"/>
                    <a:pt x="26777" y="236372"/>
                    <a:pt x="24612" y="246115"/>
                  </a:cubicBezTo>
                  <a:cubicBezTo>
                    <a:pt x="23486" y="251180"/>
                    <a:pt x="21115" y="255893"/>
                    <a:pt x="19690" y="260882"/>
                  </a:cubicBezTo>
                  <a:cubicBezTo>
                    <a:pt x="17831" y="267387"/>
                    <a:pt x="16235" y="273967"/>
                    <a:pt x="14767" y="280571"/>
                  </a:cubicBezTo>
                  <a:cubicBezTo>
                    <a:pt x="12952" y="288738"/>
                    <a:pt x="12046" y="297111"/>
                    <a:pt x="9845" y="305182"/>
                  </a:cubicBezTo>
                  <a:cubicBezTo>
                    <a:pt x="7115" y="315194"/>
                    <a:pt x="0" y="334716"/>
                    <a:pt x="0" y="334716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Figura a mano libera 42"/>
            <p:cNvSpPr/>
            <p:nvPr/>
          </p:nvSpPr>
          <p:spPr>
            <a:xfrm>
              <a:off x="3898289" y="4118516"/>
              <a:ext cx="98448" cy="275649"/>
            </a:xfrm>
            <a:custGeom>
              <a:avLst/>
              <a:gdLst>
                <a:gd name="connsiteX0" fmla="*/ 0 w 98448"/>
                <a:gd name="connsiteY0" fmla="*/ 0 h 275649"/>
                <a:gd name="connsiteX1" fmla="*/ 14767 w 98448"/>
                <a:gd name="connsiteY1" fmla="*/ 24612 h 275649"/>
                <a:gd name="connsiteX2" fmla="*/ 44302 w 98448"/>
                <a:gd name="connsiteY2" fmla="*/ 44301 h 275649"/>
                <a:gd name="connsiteX3" fmla="*/ 49224 w 98448"/>
                <a:gd name="connsiteY3" fmla="*/ 59068 h 275649"/>
                <a:gd name="connsiteX4" fmla="*/ 68914 w 98448"/>
                <a:gd name="connsiteY4" fmla="*/ 93524 h 275649"/>
                <a:gd name="connsiteX5" fmla="*/ 78759 w 98448"/>
                <a:gd name="connsiteY5" fmla="*/ 123058 h 275649"/>
                <a:gd name="connsiteX6" fmla="*/ 88603 w 98448"/>
                <a:gd name="connsiteY6" fmla="*/ 152592 h 275649"/>
                <a:gd name="connsiteX7" fmla="*/ 98448 w 98448"/>
                <a:gd name="connsiteY7" fmla="*/ 182126 h 275649"/>
                <a:gd name="connsiteX8" fmla="*/ 98448 w 98448"/>
                <a:gd name="connsiteY8" fmla="*/ 275649 h 2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48" h="275649">
                  <a:moveTo>
                    <a:pt x="0" y="0"/>
                  </a:moveTo>
                  <a:cubicBezTo>
                    <a:pt x="4922" y="8204"/>
                    <a:pt x="8002" y="17847"/>
                    <a:pt x="14767" y="24612"/>
                  </a:cubicBezTo>
                  <a:cubicBezTo>
                    <a:pt x="23134" y="32978"/>
                    <a:pt x="44302" y="44301"/>
                    <a:pt x="44302" y="44301"/>
                  </a:cubicBezTo>
                  <a:cubicBezTo>
                    <a:pt x="45943" y="49223"/>
                    <a:pt x="46904" y="54427"/>
                    <a:pt x="49224" y="59068"/>
                  </a:cubicBezTo>
                  <a:cubicBezTo>
                    <a:pt x="66986" y="94593"/>
                    <a:pt x="51652" y="50370"/>
                    <a:pt x="68914" y="93524"/>
                  </a:cubicBezTo>
                  <a:cubicBezTo>
                    <a:pt x="72768" y="103159"/>
                    <a:pt x="75477" y="113213"/>
                    <a:pt x="78759" y="123058"/>
                  </a:cubicBezTo>
                  <a:lnTo>
                    <a:pt x="88603" y="152592"/>
                  </a:lnTo>
                  <a:lnTo>
                    <a:pt x="98448" y="182126"/>
                  </a:lnTo>
                  <a:lnTo>
                    <a:pt x="98448" y="275649"/>
                  </a:ln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Figura a mano libera 43"/>
            <p:cNvSpPr/>
            <p:nvPr/>
          </p:nvSpPr>
          <p:spPr>
            <a:xfrm>
              <a:off x="4105030" y="4108672"/>
              <a:ext cx="39380" cy="295338"/>
            </a:xfrm>
            <a:custGeom>
              <a:avLst/>
              <a:gdLst>
                <a:gd name="connsiteX0" fmla="*/ 39380 w 39380"/>
                <a:gd name="connsiteY0" fmla="*/ 0 h 295338"/>
                <a:gd name="connsiteX1" fmla="*/ 14768 w 39380"/>
                <a:gd name="connsiteY1" fmla="*/ 19689 h 295338"/>
                <a:gd name="connsiteX2" fmla="*/ 0 w 39380"/>
                <a:gd name="connsiteY2" fmla="*/ 83679 h 295338"/>
                <a:gd name="connsiteX3" fmla="*/ 4923 w 39380"/>
                <a:gd name="connsiteY3" fmla="*/ 142746 h 295338"/>
                <a:gd name="connsiteX4" fmla="*/ 14768 w 39380"/>
                <a:gd name="connsiteY4" fmla="*/ 201814 h 295338"/>
                <a:gd name="connsiteX5" fmla="*/ 19690 w 39380"/>
                <a:gd name="connsiteY5" fmla="*/ 236270 h 295338"/>
                <a:gd name="connsiteX6" fmla="*/ 24612 w 39380"/>
                <a:gd name="connsiteY6" fmla="*/ 265804 h 295338"/>
                <a:gd name="connsiteX7" fmla="*/ 34457 w 39380"/>
                <a:gd name="connsiteY7" fmla="*/ 295338 h 2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80" h="295338">
                  <a:moveTo>
                    <a:pt x="39380" y="0"/>
                  </a:moveTo>
                  <a:cubicBezTo>
                    <a:pt x="31176" y="6563"/>
                    <a:pt x="20062" y="10614"/>
                    <a:pt x="14768" y="19689"/>
                  </a:cubicBezTo>
                  <a:cubicBezTo>
                    <a:pt x="11155" y="25883"/>
                    <a:pt x="2468" y="71339"/>
                    <a:pt x="0" y="83679"/>
                  </a:cubicBezTo>
                  <a:cubicBezTo>
                    <a:pt x="1641" y="103368"/>
                    <a:pt x="2472" y="123141"/>
                    <a:pt x="4923" y="142746"/>
                  </a:cubicBezTo>
                  <a:cubicBezTo>
                    <a:pt x="7399" y="162553"/>
                    <a:pt x="11945" y="182054"/>
                    <a:pt x="14768" y="201814"/>
                  </a:cubicBezTo>
                  <a:cubicBezTo>
                    <a:pt x="16409" y="213299"/>
                    <a:pt x="17926" y="224803"/>
                    <a:pt x="19690" y="236270"/>
                  </a:cubicBezTo>
                  <a:cubicBezTo>
                    <a:pt x="21208" y="246134"/>
                    <a:pt x="22191" y="256122"/>
                    <a:pt x="24612" y="265804"/>
                  </a:cubicBezTo>
                  <a:cubicBezTo>
                    <a:pt x="27129" y="275871"/>
                    <a:pt x="34457" y="295338"/>
                    <a:pt x="34457" y="29533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Figura a mano libera 44"/>
            <p:cNvSpPr/>
            <p:nvPr/>
          </p:nvSpPr>
          <p:spPr>
            <a:xfrm>
              <a:off x="4351151" y="4138205"/>
              <a:ext cx="64255" cy="393785"/>
            </a:xfrm>
            <a:custGeom>
              <a:avLst/>
              <a:gdLst>
                <a:gd name="connsiteX0" fmla="*/ 54147 w 54147"/>
                <a:gd name="connsiteY0" fmla="*/ 0 h 329795"/>
                <a:gd name="connsiteX1" fmla="*/ 29535 w 54147"/>
                <a:gd name="connsiteY1" fmla="*/ 19690 h 329795"/>
                <a:gd name="connsiteX2" fmla="*/ 9845 w 54147"/>
                <a:gd name="connsiteY2" fmla="*/ 63990 h 329795"/>
                <a:gd name="connsiteX3" fmla="*/ 4923 w 54147"/>
                <a:gd name="connsiteY3" fmla="*/ 78757 h 329795"/>
                <a:gd name="connsiteX4" fmla="*/ 0 w 54147"/>
                <a:gd name="connsiteY4" fmla="*/ 93524 h 329795"/>
                <a:gd name="connsiteX5" fmla="*/ 4923 w 54147"/>
                <a:gd name="connsiteY5" fmla="*/ 295339 h 329795"/>
                <a:gd name="connsiteX6" fmla="*/ 14767 w 54147"/>
                <a:gd name="connsiteY6" fmla="*/ 329795 h 32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47" h="329795">
                  <a:moveTo>
                    <a:pt x="54147" y="0"/>
                  </a:moveTo>
                  <a:cubicBezTo>
                    <a:pt x="45943" y="6563"/>
                    <a:pt x="36964" y="12261"/>
                    <a:pt x="29535" y="19690"/>
                  </a:cubicBezTo>
                  <a:cubicBezTo>
                    <a:pt x="17834" y="31391"/>
                    <a:pt x="14719" y="49368"/>
                    <a:pt x="9845" y="63990"/>
                  </a:cubicBezTo>
                  <a:lnTo>
                    <a:pt x="4923" y="78757"/>
                  </a:lnTo>
                  <a:lnTo>
                    <a:pt x="0" y="93524"/>
                  </a:lnTo>
                  <a:cubicBezTo>
                    <a:pt x="1641" y="160796"/>
                    <a:pt x="2000" y="228111"/>
                    <a:pt x="4923" y="295339"/>
                  </a:cubicBezTo>
                  <a:cubicBezTo>
                    <a:pt x="5729" y="313876"/>
                    <a:pt x="8224" y="316709"/>
                    <a:pt x="14767" y="329795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Figura a mano libera 45"/>
            <p:cNvSpPr/>
            <p:nvPr/>
          </p:nvSpPr>
          <p:spPr>
            <a:xfrm>
              <a:off x="4479134" y="4148050"/>
              <a:ext cx="64254" cy="467619"/>
            </a:xfrm>
            <a:custGeom>
              <a:avLst/>
              <a:gdLst>
                <a:gd name="connsiteX0" fmla="*/ 54146 w 54146"/>
                <a:gd name="connsiteY0" fmla="*/ 0 h 379017"/>
                <a:gd name="connsiteX1" fmla="*/ 39379 w 54146"/>
                <a:gd name="connsiteY1" fmla="*/ 24611 h 379017"/>
                <a:gd name="connsiteX2" fmla="*/ 24612 w 54146"/>
                <a:gd name="connsiteY2" fmla="*/ 34456 h 379017"/>
                <a:gd name="connsiteX3" fmla="*/ 19690 w 54146"/>
                <a:gd name="connsiteY3" fmla="*/ 49223 h 379017"/>
                <a:gd name="connsiteX4" fmla="*/ 14767 w 54146"/>
                <a:gd name="connsiteY4" fmla="*/ 68912 h 379017"/>
                <a:gd name="connsiteX5" fmla="*/ 9845 w 54146"/>
                <a:gd name="connsiteY5" fmla="*/ 83679 h 379017"/>
                <a:gd name="connsiteX6" fmla="*/ 4922 w 54146"/>
                <a:gd name="connsiteY6" fmla="*/ 108290 h 379017"/>
                <a:gd name="connsiteX7" fmla="*/ 0 w 54146"/>
                <a:gd name="connsiteY7" fmla="*/ 379017 h 37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46" h="379017">
                  <a:moveTo>
                    <a:pt x="54146" y="0"/>
                  </a:moveTo>
                  <a:cubicBezTo>
                    <a:pt x="49224" y="8204"/>
                    <a:pt x="45605" y="17347"/>
                    <a:pt x="39379" y="24611"/>
                  </a:cubicBezTo>
                  <a:cubicBezTo>
                    <a:pt x="35529" y="29103"/>
                    <a:pt x="28308" y="29836"/>
                    <a:pt x="24612" y="34456"/>
                  </a:cubicBezTo>
                  <a:cubicBezTo>
                    <a:pt x="21371" y="38508"/>
                    <a:pt x="21115" y="44234"/>
                    <a:pt x="19690" y="49223"/>
                  </a:cubicBezTo>
                  <a:cubicBezTo>
                    <a:pt x="17831" y="55728"/>
                    <a:pt x="16626" y="62407"/>
                    <a:pt x="14767" y="68912"/>
                  </a:cubicBezTo>
                  <a:cubicBezTo>
                    <a:pt x="13342" y="73901"/>
                    <a:pt x="11103" y="78645"/>
                    <a:pt x="9845" y="83679"/>
                  </a:cubicBezTo>
                  <a:cubicBezTo>
                    <a:pt x="7816" y="91795"/>
                    <a:pt x="6563" y="100086"/>
                    <a:pt x="4922" y="108290"/>
                  </a:cubicBezTo>
                  <a:cubicBezTo>
                    <a:pt x="3219" y="198531"/>
                    <a:pt x="0" y="288760"/>
                    <a:pt x="0" y="37901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Figura a mano libera 46"/>
            <p:cNvSpPr/>
            <p:nvPr/>
          </p:nvSpPr>
          <p:spPr>
            <a:xfrm>
              <a:off x="5946013" y="3941313"/>
              <a:ext cx="39380" cy="280572"/>
            </a:xfrm>
            <a:custGeom>
              <a:avLst/>
              <a:gdLst>
                <a:gd name="connsiteX0" fmla="*/ 0 w 39380"/>
                <a:gd name="connsiteY0" fmla="*/ 0 h 280572"/>
                <a:gd name="connsiteX1" fmla="*/ 19690 w 39380"/>
                <a:gd name="connsiteY1" fmla="*/ 54146 h 280572"/>
                <a:gd name="connsiteX2" fmla="*/ 24612 w 39380"/>
                <a:gd name="connsiteY2" fmla="*/ 73835 h 280572"/>
                <a:gd name="connsiteX3" fmla="*/ 39380 w 39380"/>
                <a:gd name="connsiteY3" fmla="*/ 132903 h 280572"/>
                <a:gd name="connsiteX4" fmla="*/ 34457 w 39380"/>
                <a:gd name="connsiteY4" fmla="*/ 251038 h 280572"/>
                <a:gd name="connsiteX5" fmla="*/ 29535 w 39380"/>
                <a:gd name="connsiteY5" fmla="*/ 280572 h 28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80" h="280572">
                  <a:moveTo>
                    <a:pt x="0" y="0"/>
                  </a:moveTo>
                  <a:cubicBezTo>
                    <a:pt x="6523" y="16308"/>
                    <a:pt x="15478" y="37297"/>
                    <a:pt x="19690" y="54146"/>
                  </a:cubicBezTo>
                  <a:cubicBezTo>
                    <a:pt x="21331" y="60709"/>
                    <a:pt x="22668" y="67355"/>
                    <a:pt x="24612" y="73835"/>
                  </a:cubicBezTo>
                  <a:cubicBezTo>
                    <a:pt x="39239" y="122592"/>
                    <a:pt x="31187" y="83751"/>
                    <a:pt x="39380" y="132903"/>
                  </a:cubicBezTo>
                  <a:cubicBezTo>
                    <a:pt x="37739" y="172281"/>
                    <a:pt x="37079" y="211713"/>
                    <a:pt x="34457" y="251038"/>
                  </a:cubicBezTo>
                  <a:cubicBezTo>
                    <a:pt x="33793" y="260996"/>
                    <a:pt x="29535" y="280572"/>
                    <a:pt x="29535" y="280572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Figura a mano libera 47"/>
            <p:cNvSpPr/>
            <p:nvPr/>
          </p:nvSpPr>
          <p:spPr>
            <a:xfrm>
              <a:off x="6142910" y="3951158"/>
              <a:ext cx="44302" cy="315027"/>
            </a:xfrm>
            <a:custGeom>
              <a:avLst/>
              <a:gdLst>
                <a:gd name="connsiteX0" fmla="*/ 44302 w 44302"/>
                <a:gd name="connsiteY0" fmla="*/ 0 h 315027"/>
                <a:gd name="connsiteX1" fmla="*/ 29534 w 44302"/>
                <a:gd name="connsiteY1" fmla="*/ 24611 h 315027"/>
                <a:gd name="connsiteX2" fmla="*/ 14767 w 44302"/>
                <a:gd name="connsiteY2" fmla="*/ 54145 h 315027"/>
                <a:gd name="connsiteX3" fmla="*/ 9845 w 44302"/>
                <a:gd name="connsiteY3" fmla="*/ 68912 h 315027"/>
                <a:gd name="connsiteX4" fmla="*/ 0 w 44302"/>
                <a:gd name="connsiteY4" fmla="*/ 157514 h 315027"/>
                <a:gd name="connsiteX5" fmla="*/ 4922 w 44302"/>
                <a:gd name="connsiteY5" fmla="*/ 231348 h 315027"/>
                <a:gd name="connsiteX6" fmla="*/ 9845 w 44302"/>
                <a:gd name="connsiteY6" fmla="*/ 251037 h 315027"/>
                <a:gd name="connsiteX7" fmla="*/ 14767 w 44302"/>
                <a:gd name="connsiteY7" fmla="*/ 280571 h 315027"/>
                <a:gd name="connsiteX8" fmla="*/ 19690 w 44302"/>
                <a:gd name="connsiteY8" fmla="*/ 295338 h 315027"/>
                <a:gd name="connsiteX9" fmla="*/ 19690 w 44302"/>
                <a:gd name="connsiteY9" fmla="*/ 315027 h 31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2" h="315027">
                  <a:moveTo>
                    <a:pt x="44302" y="0"/>
                  </a:moveTo>
                  <a:cubicBezTo>
                    <a:pt x="39379" y="8204"/>
                    <a:pt x="33813" y="16054"/>
                    <a:pt x="29534" y="24611"/>
                  </a:cubicBezTo>
                  <a:cubicBezTo>
                    <a:pt x="9150" y="65376"/>
                    <a:pt x="42986" y="11817"/>
                    <a:pt x="14767" y="54145"/>
                  </a:cubicBezTo>
                  <a:cubicBezTo>
                    <a:pt x="13126" y="59067"/>
                    <a:pt x="10971" y="63847"/>
                    <a:pt x="9845" y="68912"/>
                  </a:cubicBezTo>
                  <a:cubicBezTo>
                    <a:pt x="3307" y="98333"/>
                    <a:pt x="2517" y="127304"/>
                    <a:pt x="0" y="157514"/>
                  </a:cubicBezTo>
                  <a:cubicBezTo>
                    <a:pt x="1641" y="182125"/>
                    <a:pt x="2340" y="206818"/>
                    <a:pt x="4922" y="231348"/>
                  </a:cubicBezTo>
                  <a:cubicBezTo>
                    <a:pt x="5630" y="238076"/>
                    <a:pt x="8518" y="244403"/>
                    <a:pt x="9845" y="251037"/>
                  </a:cubicBezTo>
                  <a:cubicBezTo>
                    <a:pt x="11802" y="260824"/>
                    <a:pt x="12602" y="270828"/>
                    <a:pt x="14767" y="280571"/>
                  </a:cubicBezTo>
                  <a:cubicBezTo>
                    <a:pt x="15893" y="285636"/>
                    <a:pt x="18956" y="290201"/>
                    <a:pt x="19690" y="295338"/>
                  </a:cubicBezTo>
                  <a:cubicBezTo>
                    <a:pt x="20618" y="301835"/>
                    <a:pt x="19690" y="308464"/>
                    <a:pt x="19690" y="31502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Figura a mano libera 48"/>
            <p:cNvSpPr/>
            <p:nvPr/>
          </p:nvSpPr>
          <p:spPr>
            <a:xfrm>
              <a:off x="6305350" y="4059449"/>
              <a:ext cx="63991" cy="315027"/>
            </a:xfrm>
            <a:custGeom>
              <a:avLst/>
              <a:gdLst>
                <a:gd name="connsiteX0" fmla="*/ 63991 w 63991"/>
                <a:gd name="connsiteY0" fmla="*/ 0 h 315027"/>
                <a:gd name="connsiteX1" fmla="*/ 49224 w 63991"/>
                <a:gd name="connsiteY1" fmla="*/ 24611 h 315027"/>
                <a:gd name="connsiteX2" fmla="*/ 44301 w 63991"/>
                <a:gd name="connsiteY2" fmla="*/ 39378 h 315027"/>
                <a:gd name="connsiteX3" fmla="*/ 34457 w 63991"/>
                <a:gd name="connsiteY3" fmla="*/ 54145 h 315027"/>
                <a:gd name="connsiteX4" fmla="*/ 24612 w 63991"/>
                <a:gd name="connsiteY4" fmla="*/ 83679 h 315027"/>
                <a:gd name="connsiteX5" fmla="*/ 19689 w 63991"/>
                <a:gd name="connsiteY5" fmla="*/ 98446 h 315027"/>
                <a:gd name="connsiteX6" fmla="*/ 9844 w 63991"/>
                <a:gd name="connsiteY6" fmla="*/ 127980 h 315027"/>
                <a:gd name="connsiteX7" fmla="*/ 4922 w 63991"/>
                <a:gd name="connsiteY7" fmla="*/ 142746 h 315027"/>
                <a:gd name="connsiteX8" fmla="*/ 0 w 63991"/>
                <a:gd name="connsiteY8" fmla="*/ 177203 h 315027"/>
                <a:gd name="connsiteX9" fmla="*/ 4922 w 63991"/>
                <a:gd name="connsiteY9" fmla="*/ 315027 h 31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91" h="315027">
                  <a:moveTo>
                    <a:pt x="63991" y="0"/>
                  </a:moveTo>
                  <a:cubicBezTo>
                    <a:pt x="59069" y="8204"/>
                    <a:pt x="53503" y="16054"/>
                    <a:pt x="49224" y="24611"/>
                  </a:cubicBezTo>
                  <a:cubicBezTo>
                    <a:pt x="46903" y="29252"/>
                    <a:pt x="46621" y="34737"/>
                    <a:pt x="44301" y="39378"/>
                  </a:cubicBezTo>
                  <a:cubicBezTo>
                    <a:pt x="41655" y="44669"/>
                    <a:pt x="36860" y="48739"/>
                    <a:pt x="34457" y="54145"/>
                  </a:cubicBezTo>
                  <a:cubicBezTo>
                    <a:pt x="30242" y="63628"/>
                    <a:pt x="27894" y="73834"/>
                    <a:pt x="24612" y="83679"/>
                  </a:cubicBezTo>
                  <a:lnTo>
                    <a:pt x="19689" y="98446"/>
                  </a:lnTo>
                  <a:lnTo>
                    <a:pt x="9844" y="127980"/>
                  </a:lnTo>
                  <a:lnTo>
                    <a:pt x="4922" y="142746"/>
                  </a:lnTo>
                  <a:cubicBezTo>
                    <a:pt x="3281" y="154232"/>
                    <a:pt x="0" y="165601"/>
                    <a:pt x="0" y="177203"/>
                  </a:cubicBezTo>
                  <a:cubicBezTo>
                    <a:pt x="0" y="223174"/>
                    <a:pt x="4922" y="269056"/>
                    <a:pt x="4922" y="31502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Figura a mano libera 49"/>
            <p:cNvSpPr/>
            <p:nvPr/>
          </p:nvSpPr>
          <p:spPr>
            <a:xfrm>
              <a:off x="6344140" y="4098827"/>
              <a:ext cx="113804" cy="315028"/>
            </a:xfrm>
            <a:custGeom>
              <a:avLst/>
              <a:gdLst>
                <a:gd name="connsiteX0" fmla="*/ 113804 w 113804"/>
                <a:gd name="connsiteY0" fmla="*/ 0 h 315028"/>
                <a:gd name="connsiteX1" fmla="*/ 89192 w 113804"/>
                <a:gd name="connsiteY1" fmla="*/ 19689 h 315028"/>
                <a:gd name="connsiteX2" fmla="*/ 64580 w 113804"/>
                <a:gd name="connsiteY2" fmla="*/ 39378 h 315028"/>
                <a:gd name="connsiteX3" fmla="*/ 54736 w 113804"/>
                <a:gd name="connsiteY3" fmla="*/ 54145 h 315028"/>
                <a:gd name="connsiteX4" fmla="*/ 44891 w 113804"/>
                <a:gd name="connsiteY4" fmla="*/ 83679 h 315028"/>
                <a:gd name="connsiteX5" fmla="*/ 39968 w 113804"/>
                <a:gd name="connsiteY5" fmla="*/ 98446 h 315028"/>
                <a:gd name="connsiteX6" fmla="*/ 25201 w 113804"/>
                <a:gd name="connsiteY6" fmla="*/ 142747 h 315028"/>
                <a:gd name="connsiteX7" fmla="*/ 20279 w 113804"/>
                <a:gd name="connsiteY7" fmla="*/ 157514 h 315028"/>
                <a:gd name="connsiteX8" fmla="*/ 15356 w 113804"/>
                <a:gd name="connsiteY8" fmla="*/ 172281 h 315028"/>
                <a:gd name="connsiteX9" fmla="*/ 10434 w 113804"/>
                <a:gd name="connsiteY9" fmla="*/ 196892 h 315028"/>
                <a:gd name="connsiteX10" fmla="*/ 589 w 113804"/>
                <a:gd name="connsiteY10" fmla="*/ 231348 h 315028"/>
                <a:gd name="connsiteX11" fmla="*/ 589 w 113804"/>
                <a:gd name="connsiteY11" fmla="*/ 315028 h 3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804" h="315028">
                  <a:moveTo>
                    <a:pt x="113804" y="0"/>
                  </a:moveTo>
                  <a:cubicBezTo>
                    <a:pt x="105600" y="6563"/>
                    <a:pt x="96621" y="12260"/>
                    <a:pt x="89192" y="19689"/>
                  </a:cubicBezTo>
                  <a:cubicBezTo>
                    <a:pt x="66927" y="41954"/>
                    <a:pt x="93331" y="29796"/>
                    <a:pt x="64580" y="39378"/>
                  </a:cubicBezTo>
                  <a:cubicBezTo>
                    <a:pt x="61299" y="44300"/>
                    <a:pt x="57139" y="48739"/>
                    <a:pt x="54736" y="54145"/>
                  </a:cubicBezTo>
                  <a:cubicBezTo>
                    <a:pt x="50521" y="63628"/>
                    <a:pt x="48173" y="73834"/>
                    <a:pt x="44891" y="83679"/>
                  </a:cubicBezTo>
                  <a:lnTo>
                    <a:pt x="39968" y="98446"/>
                  </a:lnTo>
                  <a:lnTo>
                    <a:pt x="25201" y="142747"/>
                  </a:lnTo>
                  <a:lnTo>
                    <a:pt x="20279" y="157514"/>
                  </a:lnTo>
                  <a:cubicBezTo>
                    <a:pt x="18638" y="162436"/>
                    <a:pt x="16374" y="167193"/>
                    <a:pt x="15356" y="172281"/>
                  </a:cubicBezTo>
                  <a:cubicBezTo>
                    <a:pt x="13715" y="180485"/>
                    <a:pt x="12463" y="188776"/>
                    <a:pt x="10434" y="196892"/>
                  </a:cubicBezTo>
                  <a:cubicBezTo>
                    <a:pt x="7696" y="207843"/>
                    <a:pt x="1131" y="219968"/>
                    <a:pt x="589" y="231348"/>
                  </a:cubicBezTo>
                  <a:cubicBezTo>
                    <a:pt x="-738" y="259210"/>
                    <a:pt x="589" y="287135"/>
                    <a:pt x="589" y="31502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Figura a mano libera 50"/>
            <p:cNvSpPr/>
            <p:nvPr/>
          </p:nvSpPr>
          <p:spPr>
            <a:xfrm>
              <a:off x="7752539" y="4059449"/>
              <a:ext cx="84210" cy="251037"/>
            </a:xfrm>
            <a:custGeom>
              <a:avLst/>
              <a:gdLst>
                <a:gd name="connsiteX0" fmla="*/ 0 w 84210"/>
                <a:gd name="connsiteY0" fmla="*/ 0 h 251037"/>
                <a:gd name="connsiteX1" fmla="*/ 4923 w 84210"/>
                <a:gd name="connsiteY1" fmla="*/ 29533 h 251037"/>
                <a:gd name="connsiteX2" fmla="*/ 34457 w 84210"/>
                <a:gd name="connsiteY2" fmla="*/ 49223 h 251037"/>
                <a:gd name="connsiteX3" fmla="*/ 59069 w 84210"/>
                <a:gd name="connsiteY3" fmla="*/ 123057 h 251037"/>
                <a:gd name="connsiteX4" fmla="*/ 68914 w 84210"/>
                <a:gd name="connsiteY4" fmla="*/ 152591 h 251037"/>
                <a:gd name="connsiteX5" fmla="*/ 73837 w 84210"/>
                <a:gd name="connsiteY5" fmla="*/ 172280 h 251037"/>
                <a:gd name="connsiteX6" fmla="*/ 78759 w 84210"/>
                <a:gd name="connsiteY6" fmla="*/ 196892 h 251037"/>
                <a:gd name="connsiteX7" fmla="*/ 83682 w 84210"/>
                <a:gd name="connsiteY7" fmla="*/ 211659 h 251037"/>
                <a:gd name="connsiteX8" fmla="*/ 83682 w 84210"/>
                <a:gd name="connsiteY8" fmla="*/ 251037 h 25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210" h="251037">
                  <a:moveTo>
                    <a:pt x="0" y="0"/>
                  </a:moveTo>
                  <a:cubicBezTo>
                    <a:pt x="1641" y="9844"/>
                    <a:pt x="-800" y="21357"/>
                    <a:pt x="4923" y="29533"/>
                  </a:cubicBezTo>
                  <a:cubicBezTo>
                    <a:pt x="11708" y="39226"/>
                    <a:pt x="34457" y="49223"/>
                    <a:pt x="34457" y="49223"/>
                  </a:cubicBezTo>
                  <a:lnTo>
                    <a:pt x="59069" y="123057"/>
                  </a:lnTo>
                  <a:lnTo>
                    <a:pt x="68914" y="152591"/>
                  </a:lnTo>
                  <a:cubicBezTo>
                    <a:pt x="70555" y="159154"/>
                    <a:pt x="72369" y="165676"/>
                    <a:pt x="73837" y="172280"/>
                  </a:cubicBezTo>
                  <a:cubicBezTo>
                    <a:pt x="75652" y="180447"/>
                    <a:pt x="76730" y="188775"/>
                    <a:pt x="78759" y="196892"/>
                  </a:cubicBezTo>
                  <a:cubicBezTo>
                    <a:pt x="80017" y="201926"/>
                    <a:pt x="83212" y="206492"/>
                    <a:pt x="83682" y="211659"/>
                  </a:cubicBezTo>
                  <a:cubicBezTo>
                    <a:pt x="84871" y="224731"/>
                    <a:pt x="83682" y="237911"/>
                    <a:pt x="83682" y="251037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Figura a mano libera 51"/>
            <p:cNvSpPr/>
            <p:nvPr/>
          </p:nvSpPr>
          <p:spPr>
            <a:xfrm>
              <a:off x="7949436" y="4071668"/>
              <a:ext cx="45719" cy="285504"/>
            </a:xfrm>
            <a:custGeom>
              <a:avLst/>
              <a:gdLst>
                <a:gd name="connsiteX0" fmla="*/ 54147 w 54147"/>
                <a:gd name="connsiteY0" fmla="*/ 0 h 288723"/>
                <a:gd name="connsiteX1" fmla="*/ 14767 w 54147"/>
                <a:gd name="connsiteY1" fmla="*/ 14767 h 288723"/>
                <a:gd name="connsiteX2" fmla="*/ 4922 w 54147"/>
                <a:gd name="connsiteY2" fmla="*/ 44301 h 288723"/>
                <a:gd name="connsiteX3" fmla="*/ 0 w 54147"/>
                <a:gd name="connsiteY3" fmla="*/ 59067 h 288723"/>
                <a:gd name="connsiteX4" fmla="*/ 4922 w 54147"/>
                <a:gd name="connsiteY4" fmla="*/ 241193 h 288723"/>
                <a:gd name="connsiteX5" fmla="*/ 9845 w 54147"/>
                <a:gd name="connsiteY5" fmla="*/ 265804 h 2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7" h="288723">
                  <a:moveTo>
                    <a:pt x="54147" y="0"/>
                  </a:moveTo>
                  <a:cubicBezTo>
                    <a:pt x="44219" y="1985"/>
                    <a:pt x="22010" y="3178"/>
                    <a:pt x="14767" y="14767"/>
                  </a:cubicBezTo>
                  <a:cubicBezTo>
                    <a:pt x="9267" y="23567"/>
                    <a:pt x="8204" y="34456"/>
                    <a:pt x="4922" y="44301"/>
                  </a:cubicBezTo>
                  <a:lnTo>
                    <a:pt x="0" y="59067"/>
                  </a:lnTo>
                  <a:cubicBezTo>
                    <a:pt x="1641" y="119776"/>
                    <a:pt x="1963" y="180534"/>
                    <a:pt x="4922" y="241193"/>
                  </a:cubicBezTo>
                  <a:cubicBezTo>
                    <a:pt x="10243" y="350269"/>
                    <a:pt x="9845" y="232825"/>
                    <a:pt x="9845" y="265804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Figura a mano libera 52"/>
            <p:cNvSpPr/>
            <p:nvPr/>
          </p:nvSpPr>
          <p:spPr>
            <a:xfrm>
              <a:off x="8072496" y="4133283"/>
              <a:ext cx="98449" cy="281357"/>
            </a:xfrm>
            <a:custGeom>
              <a:avLst/>
              <a:gdLst>
                <a:gd name="connsiteX0" fmla="*/ 98449 w 98449"/>
                <a:gd name="connsiteY0" fmla="*/ 0 h 281357"/>
                <a:gd name="connsiteX1" fmla="*/ 73837 w 98449"/>
                <a:gd name="connsiteY1" fmla="*/ 14767 h 281357"/>
                <a:gd name="connsiteX2" fmla="*/ 39380 w 98449"/>
                <a:gd name="connsiteY2" fmla="*/ 54146 h 281357"/>
                <a:gd name="connsiteX3" fmla="*/ 19690 w 98449"/>
                <a:gd name="connsiteY3" fmla="*/ 98446 h 281357"/>
                <a:gd name="connsiteX4" fmla="*/ 9845 w 98449"/>
                <a:gd name="connsiteY4" fmla="*/ 132902 h 281357"/>
                <a:gd name="connsiteX5" fmla="*/ 0 w 98449"/>
                <a:gd name="connsiteY5" fmla="*/ 167359 h 281357"/>
                <a:gd name="connsiteX6" fmla="*/ 4923 w 98449"/>
                <a:gd name="connsiteY6" fmla="*/ 255960 h 281357"/>
                <a:gd name="connsiteX7" fmla="*/ 9845 w 98449"/>
                <a:gd name="connsiteY7" fmla="*/ 275649 h 28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449" h="281357">
                  <a:moveTo>
                    <a:pt x="98449" y="0"/>
                  </a:moveTo>
                  <a:cubicBezTo>
                    <a:pt x="90245" y="4922"/>
                    <a:pt x="80602" y="8002"/>
                    <a:pt x="73837" y="14767"/>
                  </a:cubicBezTo>
                  <a:cubicBezTo>
                    <a:pt x="16405" y="72198"/>
                    <a:pt x="81222" y="26251"/>
                    <a:pt x="39380" y="54146"/>
                  </a:cubicBezTo>
                  <a:cubicBezTo>
                    <a:pt x="27664" y="89291"/>
                    <a:pt x="35291" y="75045"/>
                    <a:pt x="19690" y="98446"/>
                  </a:cubicBezTo>
                  <a:cubicBezTo>
                    <a:pt x="7889" y="133852"/>
                    <a:pt x="22207" y="89637"/>
                    <a:pt x="9845" y="132902"/>
                  </a:cubicBezTo>
                  <a:cubicBezTo>
                    <a:pt x="-4276" y="182324"/>
                    <a:pt x="15387" y="105818"/>
                    <a:pt x="0" y="167359"/>
                  </a:cubicBezTo>
                  <a:cubicBezTo>
                    <a:pt x="1641" y="196893"/>
                    <a:pt x="2118" y="226514"/>
                    <a:pt x="4923" y="255960"/>
                  </a:cubicBezTo>
                  <a:cubicBezTo>
                    <a:pt x="10364" y="313086"/>
                    <a:pt x="9845" y="252636"/>
                    <a:pt x="9845" y="275649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igura a mano libera 53"/>
            <p:cNvSpPr/>
            <p:nvPr/>
          </p:nvSpPr>
          <p:spPr>
            <a:xfrm>
              <a:off x="8159468" y="4177584"/>
              <a:ext cx="124692" cy="295338"/>
            </a:xfrm>
            <a:custGeom>
              <a:avLst/>
              <a:gdLst>
                <a:gd name="connsiteX0" fmla="*/ 124692 w 124692"/>
                <a:gd name="connsiteY0" fmla="*/ 0 h 295338"/>
                <a:gd name="connsiteX1" fmla="*/ 100080 w 124692"/>
                <a:gd name="connsiteY1" fmla="*/ 4922 h 295338"/>
                <a:gd name="connsiteX2" fmla="*/ 75468 w 124692"/>
                <a:gd name="connsiteY2" fmla="*/ 29534 h 295338"/>
                <a:gd name="connsiteX3" fmla="*/ 60701 w 124692"/>
                <a:gd name="connsiteY3" fmla="*/ 34456 h 295338"/>
                <a:gd name="connsiteX4" fmla="*/ 41011 w 124692"/>
                <a:gd name="connsiteY4" fmla="*/ 63990 h 295338"/>
                <a:gd name="connsiteX5" fmla="*/ 36089 w 124692"/>
                <a:gd name="connsiteY5" fmla="*/ 78757 h 295338"/>
                <a:gd name="connsiteX6" fmla="*/ 26244 w 124692"/>
                <a:gd name="connsiteY6" fmla="*/ 113213 h 295338"/>
                <a:gd name="connsiteX7" fmla="*/ 16399 w 124692"/>
                <a:gd name="connsiteY7" fmla="*/ 187047 h 295338"/>
                <a:gd name="connsiteX8" fmla="*/ 6554 w 124692"/>
                <a:gd name="connsiteY8" fmla="*/ 201814 h 295338"/>
                <a:gd name="connsiteX9" fmla="*/ 1632 w 124692"/>
                <a:gd name="connsiteY9" fmla="*/ 295338 h 2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692" h="295338">
                  <a:moveTo>
                    <a:pt x="124692" y="0"/>
                  </a:moveTo>
                  <a:cubicBezTo>
                    <a:pt x="116488" y="1641"/>
                    <a:pt x="107914" y="1984"/>
                    <a:pt x="100080" y="4922"/>
                  </a:cubicBezTo>
                  <a:cubicBezTo>
                    <a:pt x="72284" y="15345"/>
                    <a:pt x="96701" y="12548"/>
                    <a:pt x="75468" y="29534"/>
                  </a:cubicBezTo>
                  <a:cubicBezTo>
                    <a:pt x="71416" y="32775"/>
                    <a:pt x="65623" y="32815"/>
                    <a:pt x="60701" y="34456"/>
                  </a:cubicBezTo>
                  <a:cubicBezTo>
                    <a:pt x="48994" y="69571"/>
                    <a:pt x="65594" y="27114"/>
                    <a:pt x="41011" y="63990"/>
                  </a:cubicBezTo>
                  <a:cubicBezTo>
                    <a:pt x="38133" y="68307"/>
                    <a:pt x="37514" y="73768"/>
                    <a:pt x="36089" y="78757"/>
                  </a:cubicBezTo>
                  <a:cubicBezTo>
                    <a:pt x="23727" y="122022"/>
                    <a:pt x="38045" y="77807"/>
                    <a:pt x="26244" y="113213"/>
                  </a:cubicBezTo>
                  <a:cubicBezTo>
                    <a:pt x="25967" y="115427"/>
                    <a:pt x="17857" y="182188"/>
                    <a:pt x="16399" y="187047"/>
                  </a:cubicBezTo>
                  <a:cubicBezTo>
                    <a:pt x="14699" y="192713"/>
                    <a:pt x="9836" y="196892"/>
                    <a:pt x="6554" y="201814"/>
                  </a:cubicBezTo>
                  <a:cubicBezTo>
                    <a:pt x="-4337" y="245381"/>
                    <a:pt x="1632" y="214739"/>
                    <a:pt x="1632" y="295338"/>
                  </a:cubicBezTo>
                </a:path>
              </a:pathLst>
            </a:custGeom>
            <a:ln w="127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55" name="Immagine 15" descr="scala_risultati.png">
            <a:extLst>
              <a:ext uri="{FF2B5EF4-FFF2-40B4-BE49-F238E27FC236}">
                <a16:creationId xmlns:a16="http://schemas.microsoft.com/office/drawing/2014/main" id="{146844A9-39EE-4579-B519-C380120F5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64234" r="11973" b="3024"/>
          <a:stretch/>
        </p:blipFill>
        <p:spPr>
          <a:xfrm>
            <a:off x="3414058" y="5509744"/>
            <a:ext cx="2315883" cy="8815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3F072-428C-4C1A-A387-94AC96B60EAD}"/>
              </a:ext>
            </a:extLst>
          </p:cNvPr>
          <p:cNvSpPr txBox="1"/>
          <p:nvPr/>
        </p:nvSpPr>
        <p:spPr>
          <a:xfrm>
            <a:off x="1144365" y="1686251"/>
            <a:ext cx="29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2D3755-3CEA-4FCF-A3CC-D3DC54B2FD6F}"/>
              </a:ext>
            </a:extLst>
          </p:cNvPr>
          <p:cNvSpPr txBox="1"/>
          <p:nvPr/>
        </p:nvSpPr>
        <p:spPr>
          <a:xfrm>
            <a:off x="849732" y="1233735"/>
            <a:ext cx="29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3BB1CA-2281-40E8-9285-65AD75C725CD}"/>
              </a:ext>
            </a:extLst>
          </p:cNvPr>
          <p:cNvSpPr txBox="1"/>
          <p:nvPr/>
        </p:nvSpPr>
        <p:spPr>
          <a:xfrm>
            <a:off x="725233" y="1129860"/>
            <a:ext cx="29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9B7907-7D01-460A-BC15-0E138557103A}"/>
              </a:ext>
            </a:extLst>
          </p:cNvPr>
          <p:cNvSpPr txBox="1"/>
          <p:nvPr/>
        </p:nvSpPr>
        <p:spPr>
          <a:xfrm>
            <a:off x="524403" y="1120916"/>
            <a:ext cx="29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92141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1580</Words>
  <Application>Microsoft Office PowerPoint</Application>
  <PresentationFormat>On-screen Show (4:3)</PresentationFormat>
  <Paragraphs>553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Unipv Compmech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Margherita Coda</dc:creator>
  <cp:lastModifiedBy>Margherita Coda</cp:lastModifiedBy>
  <cp:revision>127</cp:revision>
  <dcterms:created xsi:type="dcterms:W3CDTF">2018-01-29T12:06:17Z</dcterms:created>
  <dcterms:modified xsi:type="dcterms:W3CDTF">2018-01-30T13:54:24Z</dcterms:modified>
</cp:coreProperties>
</file>